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1" r:id="rId1"/>
  </p:sldMasterIdLst>
  <p:notesMasterIdLst>
    <p:notesMasterId r:id="rId8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Lst>
  <p:sldSz cx="12195175" cy="6859588"/>
  <p:notesSz cx="6797675" cy="9928225"/>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720">
          <p15:clr>
            <a:srgbClr val="A4A3A4"/>
          </p15:clr>
        </p15:guide>
        <p15:guide id="2" pos="3841">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33D67E-3B71-4B16-A069-698F1A25F6E5}">
  <a:tblStyle styleId="{CB33D67E-3B71-4B16-A069-698F1A25F6E5}"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AF1"/>
          </a:solidFill>
        </a:fill>
      </a:tcStyle>
    </a:wholeTbl>
    <a:band1H>
      <a:tcTxStyle/>
      <a:tcStyle>
        <a:tcBdr/>
        <a:fill>
          <a:solidFill>
            <a:srgbClr val="CAD2E1"/>
          </a:solidFill>
        </a:fill>
      </a:tcStyle>
    </a:band1H>
    <a:band2H>
      <a:tcTxStyle/>
      <a:tcStyle>
        <a:tcBdr/>
      </a:tcStyle>
    </a:band2H>
    <a:band1V>
      <a:tcTxStyle/>
      <a:tcStyle>
        <a:tcBdr/>
        <a:fill>
          <a:solidFill>
            <a:srgbClr val="CAD2E1"/>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658" y="67"/>
      </p:cViewPr>
      <p:guideLst>
        <p:guide orient="horz" pos="4720"/>
        <p:guide pos="3841"/>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45976" cy="497299"/>
          </a:xfrm>
          <a:prstGeom prst="rect">
            <a:avLst/>
          </a:prstGeom>
          <a:noFill/>
          <a:ln>
            <a:noFill/>
          </a:ln>
        </p:spPr>
        <p:txBody>
          <a:bodyPr spcFirstLastPara="1" wrap="square" lIns="88225" tIns="44100" rIns="88225" bIns="441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50645" y="0"/>
            <a:ext cx="2945976" cy="497299"/>
          </a:xfrm>
          <a:prstGeom prst="rect">
            <a:avLst/>
          </a:prstGeom>
          <a:noFill/>
          <a:ln>
            <a:noFill/>
          </a:ln>
        </p:spPr>
        <p:txBody>
          <a:bodyPr spcFirstLastPara="1" wrap="square" lIns="88225" tIns="44100" rIns="88225" bIns="441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0085" y="4715463"/>
            <a:ext cx="5437507" cy="4469034"/>
          </a:xfrm>
          <a:prstGeom prst="rect">
            <a:avLst/>
          </a:prstGeom>
          <a:noFill/>
          <a:ln>
            <a:noFill/>
          </a:ln>
        </p:spPr>
        <p:txBody>
          <a:bodyPr spcFirstLastPara="1" wrap="square" lIns="88225" tIns="44100" rIns="88225" bIns="44100" anchor="t" anchorCtr="0"/>
          <a:lstStyle>
            <a:lvl1pPr marL="457200" marR="0" lvl="0" indent="-228600" algn="l" rtl="0">
              <a:spcBef>
                <a:spcPts val="0"/>
              </a:spcBef>
              <a:spcAft>
                <a:spcPts val="0"/>
              </a:spcAft>
              <a:buSzPts val="1400"/>
              <a:buNone/>
              <a:defRPr sz="11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1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1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1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1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1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1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1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1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430927"/>
            <a:ext cx="2945976" cy="495080"/>
          </a:xfrm>
          <a:prstGeom prst="rect">
            <a:avLst/>
          </a:prstGeom>
          <a:noFill/>
          <a:ln>
            <a:noFill/>
          </a:ln>
        </p:spPr>
        <p:txBody>
          <a:bodyPr spcFirstLastPara="1" wrap="square" lIns="88225" tIns="44100" rIns="88225" bIns="441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50645" y="9430927"/>
            <a:ext cx="2945976" cy="495080"/>
          </a:xfrm>
          <a:prstGeom prst="rect">
            <a:avLst/>
          </a:prstGeom>
          <a:noFill/>
          <a:ln>
            <a:noFill/>
          </a:ln>
        </p:spPr>
        <p:txBody>
          <a:bodyPr spcFirstLastPara="1" wrap="square" lIns="88225" tIns="44100" rIns="88225" bIns="44100" anchor="b" anchorCtr="0">
            <a:noAutofit/>
          </a:bodyPr>
          <a:lstStyle/>
          <a:p>
            <a:pPr marL="0" marR="0" lvl="0" indent="0" algn="r" rtl="0">
              <a:spcBef>
                <a:spcPts val="0"/>
              </a:spcBef>
              <a:spcAft>
                <a:spcPts val="0"/>
              </a:spcAft>
              <a:buNone/>
            </a:pPr>
            <a:fld id="{00000000-1234-1234-1234-123412341234}" type="slidenum">
              <a:rPr lang="de-DE" sz="1200" b="0" i="0" u="none" strike="noStrike" cap="none">
                <a:solidFill>
                  <a:schemeClr val="dk1"/>
                </a:solidFill>
                <a:latin typeface="Calibri"/>
                <a:ea typeface="Calibri"/>
                <a:cs typeface="Calibri"/>
                <a:sym typeface="Calibri"/>
              </a:rPr>
              <a:t>‹Nr.›</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3: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112" name="Google Shape;112;p3: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2: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271" name="Google Shape;271;p12: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3: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p13:notes"/>
          <p:cNvSpPr txBox="1">
            <a:spLocks noGrp="1"/>
          </p:cNvSpPr>
          <p:nvPr>
            <p:ph type="body" idx="1"/>
          </p:nvPr>
        </p:nvSpPr>
        <p:spPr>
          <a:xfrm>
            <a:off x="680085" y="4715463"/>
            <a:ext cx="5437507" cy="4469034"/>
          </a:xfrm>
          <a:prstGeom prst="rect">
            <a:avLst/>
          </a:prstGeom>
          <a:noFill/>
          <a:ln>
            <a:noFill/>
          </a:ln>
        </p:spPr>
        <p:txBody>
          <a:bodyPr spcFirstLastPara="1" wrap="square" lIns="88225" tIns="44100" rIns="88225" bIns="44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85" name="Google Shape;285;p13:notes"/>
          <p:cNvSpPr txBox="1">
            <a:spLocks noGrp="1"/>
          </p:cNvSpPr>
          <p:nvPr>
            <p:ph type="sldNum" idx="12"/>
          </p:nvPr>
        </p:nvSpPr>
        <p:spPr>
          <a:xfrm>
            <a:off x="3850645" y="9430927"/>
            <a:ext cx="2945976" cy="495080"/>
          </a:xfrm>
          <a:prstGeom prst="rect">
            <a:avLst/>
          </a:prstGeom>
          <a:noFill/>
          <a:ln>
            <a:noFill/>
          </a:ln>
        </p:spPr>
        <p:txBody>
          <a:bodyPr spcFirstLastPara="1" wrap="square" lIns="88225" tIns="44100" rIns="88225" bIns="44100" anchor="b" anchorCtr="0">
            <a:no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4: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5" name="Google Shape;295;p14:notes"/>
          <p:cNvSpPr txBox="1">
            <a:spLocks noGrp="1"/>
          </p:cNvSpPr>
          <p:nvPr>
            <p:ph type="body" idx="1"/>
          </p:nvPr>
        </p:nvSpPr>
        <p:spPr>
          <a:xfrm>
            <a:off x="680085" y="4715463"/>
            <a:ext cx="5437507" cy="4469034"/>
          </a:xfrm>
          <a:prstGeom prst="rect">
            <a:avLst/>
          </a:prstGeom>
          <a:noFill/>
          <a:ln>
            <a:noFill/>
          </a:ln>
        </p:spPr>
        <p:txBody>
          <a:bodyPr spcFirstLastPara="1" wrap="square" lIns="88225" tIns="44100" rIns="88225" bIns="44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96" name="Google Shape;296;p14:notes"/>
          <p:cNvSpPr txBox="1">
            <a:spLocks noGrp="1"/>
          </p:cNvSpPr>
          <p:nvPr>
            <p:ph type="sldNum" idx="12"/>
          </p:nvPr>
        </p:nvSpPr>
        <p:spPr>
          <a:xfrm>
            <a:off x="3850645" y="9430927"/>
            <a:ext cx="2945976" cy="495080"/>
          </a:xfrm>
          <a:prstGeom prst="rect">
            <a:avLst/>
          </a:prstGeom>
          <a:noFill/>
          <a:ln>
            <a:noFill/>
          </a:ln>
        </p:spPr>
        <p:txBody>
          <a:bodyPr spcFirstLastPara="1" wrap="square" lIns="88225" tIns="44100" rIns="88225" bIns="44100" anchor="b" anchorCtr="0">
            <a:no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5: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p15:notes"/>
          <p:cNvSpPr txBox="1">
            <a:spLocks noGrp="1"/>
          </p:cNvSpPr>
          <p:nvPr>
            <p:ph type="body" idx="1"/>
          </p:nvPr>
        </p:nvSpPr>
        <p:spPr>
          <a:xfrm>
            <a:off x="680085" y="4715463"/>
            <a:ext cx="5437507" cy="4469034"/>
          </a:xfrm>
          <a:prstGeom prst="rect">
            <a:avLst/>
          </a:prstGeom>
          <a:noFill/>
          <a:ln>
            <a:noFill/>
          </a:ln>
        </p:spPr>
        <p:txBody>
          <a:bodyPr spcFirstLastPara="1" wrap="square" lIns="88225" tIns="44100" rIns="88225" bIns="44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07" name="Google Shape;307;p15:notes"/>
          <p:cNvSpPr txBox="1">
            <a:spLocks noGrp="1"/>
          </p:cNvSpPr>
          <p:nvPr>
            <p:ph type="sldNum" idx="12"/>
          </p:nvPr>
        </p:nvSpPr>
        <p:spPr>
          <a:xfrm>
            <a:off x="3850645" y="9430927"/>
            <a:ext cx="2945976" cy="495080"/>
          </a:xfrm>
          <a:prstGeom prst="rect">
            <a:avLst/>
          </a:prstGeom>
          <a:noFill/>
          <a:ln>
            <a:noFill/>
          </a:ln>
        </p:spPr>
        <p:txBody>
          <a:bodyPr spcFirstLastPara="1" wrap="square" lIns="88225" tIns="44100" rIns="88225" bIns="44100" anchor="b" anchorCtr="0">
            <a:no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13</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6: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317" name="Google Shape;317;p16: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7: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336" name="Google Shape;336;p17: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18: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347" name="Google Shape;347;p18: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19: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365" name="Google Shape;365;p19: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0: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383" name="Google Shape;383;p20: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40ee713c45_2_17:notes"/>
          <p:cNvSpPr txBox="1">
            <a:spLocks noGrp="1"/>
          </p:cNvSpPr>
          <p:nvPr>
            <p:ph type="body" idx="1"/>
          </p:nvPr>
        </p:nvSpPr>
        <p:spPr>
          <a:xfrm>
            <a:off x="680085" y="4715463"/>
            <a:ext cx="5437500" cy="4469100"/>
          </a:xfrm>
          <a:prstGeom prst="rect">
            <a:avLst/>
          </a:prstGeom>
        </p:spPr>
        <p:txBody>
          <a:bodyPr spcFirstLastPara="1" wrap="square" lIns="88225" tIns="44100" rIns="88225" bIns="44100" anchor="t" anchorCtr="0">
            <a:noAutofit/>
          </a:bodyPr>
          <a:lstStyle/>
          <a:p>
            <a:pPr marL="342900" lvl="0" indent="-342900" algn="l" rtl="0">
              <a:spcBef>
                <a:spcPts val="0"/>
              </a:spcBef>
              <a:spcAft>
                <a:spcPts val="0"/>
              </a:spcAft>
              <a:buSzPts val="1700"/>
              <a:buFont typeface="Arial" panose="020B0604020202020204" pitchFamily="34" charset="0"/>
              <a:buChar char="•"/>
            </a:pPr>
            <a:r>
              <a:rPr lang="de-DE" dirty="0" smtClean="0"/>
              <a:t>Aufgetretene Probleme lösen</a:t>
            </a:r>
            <a:endParaRPr lang="de-DE" sz="900" dirty="0" smtClean="0">
              <a:latin typeface="Arial"/>
              <a:ea typeface="Arial"/>
              <a:cs typeface="Arial"/>
              <a:sym typeface="Arial"/>
            </a:endParaRPr>
          </a:p>
          <a:p>
            <a:pPr marL="342900" lvl="0" indent="-342900" algn="l" rtl="0">
              <a:spcBef>
                <a:spcPts val="400"/>
              </a:spcBef>
              <a:spcAft>
                <a:spcPts val="0"/>
              </a:spcAft>
              <a:buSzPts val="1700"/>
              <a:buFont typeface="Arial" panose="020B0604020202020204" pitchFamily="34" charset="0"/>
              <a:buChar char="•"/>
            </a:pPr>
            <a:r>
              <a:rPr lang="de-DE" dirty="0" smtClean="0"/>
              <a:t>Verwendung der Anwendung mit einem S/4-HANA-Backend</a:t>
            </a:r>
            <a:endParaRPr lang="de-DE" sz="900" dirty="0" smtClean="0">
              <a:latin typeface="Arial"/>
              <a:ea typeface="Arial"/>
              <a:cs typeface="Arial"/>
              <a:sym typeface="Arial"/>
            </a:endParaRPr>
          </a:p>
          <a:p>
            <a:pPr marL="342900" lvl="0" indent="-342900" algn="l" rtl="0">
              <a:spcBef>
                <a:spcPts val="400"/>
              </a:spcBef>
              <a:spcAft>
                <a:spcPts val="0"/>
              </a:spcAft>
              <a:buSzPts val="1700"/>
              <a:buFont typeface="Arial" panose="020B0604020202020204" pitchFamily="34" charset="0"/>
              <a:buChar char="•"/>
            </a:pPr>
            <a:r>
              <a:rPr lang="de-DE" dirty="0" smtClean="0"/>
              <a:t>Prüfung ob auf SAP Cloud </a:t>
            </a:r>
            <a:r>
              <a:rPr lang="de-DE" dirty="0" err="1" smtClean="0"/>
              <a:t>Platform</a:t>
            </a:r>
            <a:r>
              <a:rPr lang="de-DE" dirty="0" smtClean="0"/>
              <a:t> zur Entwicklung verzichtet werden kann</a:t>
            </a:r>
            <a:endParaRPr lang="de-DE" sz="900" dirty="0" smtClean="0">
              <a:latin typeface="Arial"/>
              <a:ea typeface="Arial"/>
              <a:cs typeface="Arial"/>
              <a:sym typeface="Arial"/>
            </a:endParaRPr>
          </a:p>
          <a:p>
            <a:pPr marL="342900" lvl="0" indent="-342900" algn="l" rtl="0">
              <a:spcBef>
                <a:spcPts val="400"/>
              </a:spcBef>
              <a:spcAft>
                <a:spcPts val="0"/>
              </a:spcAft>
              <a:buSzPts val="1700"/>
              <a:buFont typeface="Arial" panose="020B0604020202020204" pitchFamily="34" charset="0"/>
              <a:buChar char="•"/>
            </a:pPr>
            <a:r>
              <a:rPr lang="de-DE" dirty="0" smtClean="0"/>
              <a:t>Produktiver Einsatz der SAP Cloud </a:t>
            </a:r>
            <a:r>
              <a:rPr lang="de-DE" dirty="0" err="1" smtClean="0"/>
              <a:t>Platform</a:t>
            </a:r>
            <a:endParaRPr lang="de-DE" dirty="0" smtClean="0"/>
          </a:p>
          <a:p>
            <a:pPr marL="342900" lvl="0" indent="-342900" algn="l" rtl="0">
              <a:spcBef>
                <a:spcPts val="400"/>
              </a:spcBef>
              <a:spcAft>
                <a:spcPts val="0"/>
              </a:spcAft>
              <a:buSzPts val="1700"/>
              <a:buFont typeface="Arial" panose="020B0604020202020204" pitchFamily="34" charset="0"/>
              <a:buChar char="•"/>
            </a:pPr>
            <a:r>
              <a:rPr lang="de-DE" dirty="0" smtClean="0"/>
              <a:t>Konkurrenzprodukte</a:t>
            </a:r>
            <a:endParaRPr lang="de-DE" sz="900" dirty="0" smtClean="0">
              <a:latin typeface="Arial"/>
              <a:ea typeface="Arial"/>
              <a:cs typeface="Arial"/>
              <a:sym typeface="Arial"/>
            </a:endParaRPr>
          </a:p>
          <a:p>
            <a:pPr marL="342900" lvl="0" indent="-342900" algn="l" rtl="0">
              <a:spcBef>
                <a:spcPts val="400"/>
              </a:spcBef>
              <a:spcAft>
                <a:spcPts val="0"/>
              </a:spcAft>
              <a:buSzPts val="1700"/>
              <a:buFont typeface="Arial" panose="020B0604020202020204" pitchFamily="34" charset="0"/>
              <a:buChar char="•"/>
            </a:pPr>
            <a:r>
              <a:rPr lang="de-DE" dirty="0" smtClean="0"/>
              <a:t>2-Faktor-Authentifizierung und SSO für Backend-Systeme</a:t>
            </a:r>
          </a:p>
          <a:p>
            <a:pPr marL="0" lvl="0" indent="0" algn="l" rtl="0">
              <a:spcBef>
                <a:spcPts val="0"/>
              </a:spcBef>
              <a:spcAft>
                <a:spcPts val="0"/>
              </a:spcAft>
              <a:buNone/>
            </a:pPr>
            <a:endParaRPr dirty="0"/>
          </a:p>
        </p:txBody>
      </p:sp>
      <p:sp>
        <p:nvSpPr>
          <p:cNvPr id="395" name="Google Shape;395;g40ee713c45_2_17: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4: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p4:notes"/>
          <p:cNvSpPr txBox="1">
            <a:spLocks noGrp="1"/>
          </p:cNvSpPr>
          <p:nvPr>
            <p:ph type="body" idx="1"/>
          </p:nvPr>
        </p:nvSpPr>
        <p:spPr>
          <a:xfrm>
            <a:off x="680085" y="4715463"/>
            <a:ext cx="5437507" cy="4469034"/>
          </a:xfrm>
          <a:prstGeom prst="rect">
            <a:avLst/>
          </a:prstGeom>
          <a:noFill/>
          <a:ln>
            <a:noFill/>
          </a:ln>
        </p:spPr>
        <p:txBody>
          <a:bodyPr spcFirstLastPara="1" wrap="square" lIns="88225" tIns="44100" rIns="88225" bIns="44100" anchor="t" anchorCtr="0">
            <a:noAutofit/>
          </a:bodyPr>
          <a:lstStyle/>
          <a:p>
            <a:pPr marL="0" marR="0" lvl="0" indent="0" algn="l" rtl="0">
              <a:spcBef>
                <a:spcPts val="0"/>
              </a:spcBef>
              <a:spcAft>
                <a:spcPts val="0"/>
              </a:spcAft>
              <a:buNone/>
            </a:pPr>
            <a:r>
              <a:rPr lang="de-DE" sz="1100" b="0" i="0" u="none" strike="noStrike" cap="none">
                <a:solidFill>
                  <a:schemeClr val="dk1"/>
                </a:solidFill>
                <a:latin typeface="Calibri"/>
                <a:ea typeface="Calibri"/>
                <a:cs typeface="Calibri"/>
                <a:sym typeface="Calibri"/>
              </a:rPr>
              <a:t>Das soll die finale Agenda werden, ist aber nervig das ständig umzukopieren</a:t>
            </a: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de-DE" sz="1100" b="0" i="0" u="none" strike="noStrike" cap="none">
                <a:solidFill>
                  <a:schemeClr val="dk1"/>
                </a:solidFill>
                <a:latin typeface="Calibri"/>
                <a:ea typeface="Calibri"/>
                <a:cs typeface="Calibri"/>
                <a:sym typeface="Calibri"/>
              </a:rPr>
              <a:t>Punkte, die ich nicht zeigen will (Hilfsmittel und Quelle) ausgegraut ans Ende der Agenda mit Abstand</a:t>
            </a:r>
            <a:endParaRPr sz="1100" b="0" i="0" u="none" strike="noStrike" cap="none">
              <a:solidFill>
                <a:schemeClr val="dk1"/>
              </a:solidFill>
              <a:latin typeface="Calibri"/>
              <a:ea typeface="Calibri"/>
              <a:cs typeface="Calibri"/>
              <a:sym typeface="Calibri"/>
            </a:endParaRPr>
          </a:p>
        </p:txBody>
      </p:sp>
      <p:sp>
        <p:nvSpPr>
          <p:cNvPr id="123" name="Google Shape;123;p4:notes"/>
          <p:cNvSpPr txBox="1">
            <a:spLocks noGrp="1"/>
          </p:cNvSpPr>
          <p:nvPr>
            <p:ph type="sldNum" idx="12"/>
          </p:nvPr>
        </p:nvSpPr>
        <p:spPr>
          <a:xfrm>
            <a:off x="3850645" y="9430927"/>
            <a:ext cx="2945976" cy="495080"/>
          </a:xfrm>
          <a:prstGeom prst="rect">
            <a:avLst/>
          </a:prstGeom>
          <a:noFill/>
          <a:ln>
            <a:noFill/>
          </a:ln>
        </p:spPr>
        <p:txBody>
          <a:bodyPr spcFirstLastPara="1" wrap="square" lIns="88225" tIns="44100" rIns="88225" bIns="44100" anchor="b" anchorCtr="0">
            <a:no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2</a:t>
            </a:fld>
            <a:endParaRPr sz="12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21: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404" name="Google Shape;404;p21: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22: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413" name="Google Shape;413;p22: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3: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423" name="Google Shape;423;p23: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24: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433" name="Google Shape;433;p24: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25: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442" name="Google Shape;442;p25: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26: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470" name="Google Shape;470;p26: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27: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482" name="Google Shape;482;p27: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28: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494" name="Google Shape;494;p28: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29: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506" name="Google Shape;506;p29: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30: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518" name="Google Shape;518;p30: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6: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144" name="Google Shape;144;p6: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31: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530" name="Google Shape;530;p31: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32: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2" name="Google Shape;542;p32:notes"/>
          <p:cNvSpPr txBox="1">
            <a:spLocks noGrp="1"/>
          </p:cNvSpPr>
          <p:nvPr>
            <p:ph type="body" idx="1"/>
          </p:nvPr>
        </p:nvSpPr>
        <p:spPr>
          <a:xfrm>
            <a:off x="680085" y="4715463"/>
            <a:ext cx="5437507" cy="4469034"/>
          </a:xfrm>
          <a:prstGeom prst="rect">
            <a:avLst/>
          </a:prstGeom>
          <a:noFill/>
          <a:ln>
            <a:noFill/>
          </a:ln>
        </p:spPr>
        <p:txBody>
          <a:bodyPr spcFirstLastPara="1" wrap="square" lIns="88225" tIns="44100" rIns="88225" bIns="44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543" name="Google Shape;543;p32:notes"/>
          <p:cNvSpPr txBox="1">
            <a:spLocks noGrp="1"/>
          </p:cNvSpPr>
          <p:nvPr>
            <p:ph type="sldNum" idx="12"/>
          </p:nvPr>
        </p:nvSpPr>
        <p:spPr>
          <a:xfrm>
            <a:off x="3850645" y="9430927"/>
            <a:ext cx="2945976" cy="495080"/>
          </a:xfrm>
          <a:prstGeom prst="rect">
            <a:avLst/>
          </a:prstGeom>
          <a:noFill/>
          <a:ln>
            <a:noFill/>
          </a:ln>
        </p:spPr>
        <p:txBody>
          <a:bodyPr spcFirstLastPara="1" wrap="square" lIns="88225" tIns="44100" rIns="88225" bIns="44100" anchor="b" anchorCtr="0">
            <a:no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31</a:t>
            </a:fld>
            <a:endParaRPr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33: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0" name="Google Shape;560;p33:notes"/>
          <p:cNvSpPr txBox="1">
            <a:spLocks noGrp="1"/>
          </p:cNvSpPr>
          <p:nvPr>
            <p:ph type="body" idx="1"/>
          </p:nvPr>
        </p:nvSpPr>
        <p:spPr>
          <a:xfrm>
            <a:off x="680085" y="4715463"/>
            <a:ext cx="5437507" cy="4469034"/>
          </a:xfrm>
          <a:prstGeom prst="rect">
            <a:avLst/>
          </a:prstGeom>
          <a:noFill/>
          <a:ln>
            <a:noFill/>
          </a:ln>
        </p:spPr>
        <p:txBody>
          <a:bodyPr spcFirstLastPara="1" wrap="square" lIns="88225" tIns="44100" rIns="88225" bIns="44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561" name="Google Shape;561;p33:notes"/>
          <p:cNvSpPr txBox="1">
            <a:spLocks noGrp="1"/>
          </p:cNvSpPr>
          <p:nvPr>
            <p:ph type="sldNum" idx="12"/>
          </p:nvPr>
        </p:nvSpPr>
        <p:spPr>
          <a:xfrm>
            <a:off x="3850645" y="9430927"/>
            <a:ext cx="2945976" cy="495080"/>
          </a:xfrm>
          <a:prstGeom prst="rect">
            <a:avLst/>
          </a:prstGeom>
          <a:noFill/>
          <a:ln>
            <a:noFill/>
          </a:ln>
        </p:spPr>
        <p:txBody>
          <a:bodyPr spcFirstLastPara="1" wrap="square" lIns="88225" tIns="44100" rIns="88225" bIns="44100" anchor="b" anchorCtr="0">
            <a:no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32</a:t>
            </a:fld>
            <a:endParaRPr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34: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9" name="Google Shape;569;p34:notes"/>
          <p:cNvSpPr txBox="1">
            <a:spLocks noGrp="1"/>
          </p:cNvSpPr>
          <p:nvPr>
            <p:ph type="body" idx="1"/>
          </p:nvPr>
        </p:nvSpPr>
        <p:spPr>
          <a:xfrm>
            <a:off x="680085" y="4715463"/>
            <a:ext cx="5437507" cy="4469034"/>
          </a:xfrm>
          <a:prstGeom prst="rect">
            <a:avLst/>
          </a:prstGeom>
          <a:noFill/>
          <a:ln>
            <a:noFill/>
          </a:ln>
        </p:spPr>
        <p:txBody>
          <a:bodyPr spcFirstLastPara="1" wrap="square" lIns="88225" tIns="44100" rIns="88225" bIns="44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570" name="Google Shape;570;p34:notes"/>
          <p:cNvSpPr txBox="1">
            <a:spLocks noGrp="1"/>
          </p:cNvSpPr>
          <p:nvPr>
            <p:ph type="sldNum" idx="12"/>
          </p:nvPr>
        </p:nvSpPr>
        <p:spPr>
          <a:xfrm>
            <a:off x="3850645" y="9430927"/>
            <a:ext cx="2945976" cy="495080"/>
          </a:xfrm>
          <a:prstGeom prst="rect">
            <a:avLst/>
          </a:prstGeom>
          <a:noFill/>
          <a:ln>
            <a:noFill/>
          </a:ln>
        </p:spPr>
        <p:txBody>
          <a:bodyPr spcFirstLastPara="1" wrap="square" lIns="88225" tIns="44100" rIns="88225" bIns="44100" anchor="b" anchorCtr="0">
            <a:no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33</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35: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2" name="Google Shape;582;p35:notes"/>
          <p:cNvSpPr txBox="1">
            <a:spLocks noGrp="1"/>
          </p:cNvSpPr>
          <p:nvPr>
            <p:ph type="body" idx="1"/>
          </p:nvPr>
        </p:nvSpPr>
        <p:spPr>
          <a:xfrm>
            <a:off x="680085" y="4715463"/>
            <a:ext cx="5437507" cy="4469034"/>
          </a:xfrm>
          <a:prstGeom prst="rect">
            <a:avLst/>
          </a:prstGeom>
          <a:noFill/>
          <a:ln>
            <a:noFill/>
          </a:ln>
        </p:spPr>
        <p:txBody>
          <a:bodyPr spcFirstLastPara="1" wrap="square" lIns="88225" tIns="44100" rIns="88225" bIns="44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583" name="Google Shape;583;p35:notes"/>
          <p:cNvSpPr txBox="1">
            <a:spLocks noGrp="1"/>
          </p:cNvSpPr>
          <p:nvPr>
            <p:ph type="sldNum" idx="12"/>
          </p:nvPr>
        </p:nvSpPr>
        <p:spPr>
          <a:xfrm>
            <a:off x="3850645" y="9430927"/>
            <a:ext cx="2945976" cy="495080"/>
          </a:xfrm>
          <a:prstGeom prst="rect">
            <a:avLst/>
          </a:prstGeom>
          <a:noFill/>
          <a:ln>
            <a:noFill/>
          </a:ln>
        </p:spPr>
        <p:txBody>
          <a:bodyPr spcFirstLastPara="1" wrap="square" lIns="88225" tIns="44100" rIns="88225" bIns="44100" anchor="b" anchorCtr="0">
            <a:no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34</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36: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3" name="Google Shape;593;p36:notes"/>
          <p:cNvSpPr txBox="1">
            <a:spLocks noGrp="1"/>
          </p:cNvSpPr>
          <p:nvPr>
            <p:ph type="body" idx="1"/>
          </p:nvPr>
        </p:nvSpPr>
        <p:spPr>
          <a:xfrm>
            <a:off x="680085" y="4715463"/>
            <a:ext cx="5437507" cy="4469034"/>
          </a:xfrm>
          <a:prstGeom prst="rect">
            <a:avLst/>
          </a:prstGeom>
          <a:noFill/>
          <a:ln>
            <a:noFill/>
          </a:ln>
        </p:spPr>
        <p:txBody>
          <a:bodyPr spcFirstLastPara="1" wrap="square" lIns="88225" tIns="44100" rIns="88225" bIns="44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594" name="Google Shape;594;p36:notes"/>
          <p:cNvSpPr txBox="1">
            <a:spLocks noGrp="1"/>
          </p:cNvSpPr>
          <p:nvPr>
            <p:ph type="sldNum" idx="12"/>
          </p:nvPr>
        </p:nvSpPr>
        <p:spPr>
          <a:xfrm>
            <a:off x="3850645" y="9430927"/>
            <a:ext cx="2945976" cy="495080"/>
          </a:xfrm>
          <a:prstGeom prst="rect">
            <a:avLst/>
          </a:prstGeom>
          <a:noFill/>
          <a:ln>
            <a:noFill/>
          </a:ln>
        </p:spPr>
        <p:txBody>
          <a:bodyPr spcFirstLastPara="1" wrap="square" lIns="88225" tIns="44100" rIns="88225" bIns="44100" anchor="b" anchorCtr="0">
            <a:no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35</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37: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2" name="Google Shape;602;p37:notes"/>
          <p:cNvSpPr txBox="1">
            <a:spLocks noGrp="1"/>
          </p:cNvSpPr>
          <p:nvPr>
            <p:ph type="body" idx="1"/>
          </p:nvPr>
        </p:nvSpPr>
        <p:spPr>
          <a:xfrm>
            <a:off x="680085" y="4715463"/>
            <a:ext cx="5437507" cy="4469034"/>
          </a:xfrm>
          <a:prstGeom prst="rect">
            <a:avLst/>
          </a:prstGeom>
          <a:noFill/>
          <a:ln>
            <a:noFill/>
          </a:ln>
        </p:spPr>
        <p:txBody>
          <a:bodyPr spcFirstLastPara="1" wrap="square" lIns="88225" tIns="44100" rIns="88225" bIns="44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603" name="Google Shape;603;p37:notes"/>
          <p:cNvSpPr txBox="1">
            <a:spLocks noGrp="1"/>
          </p:cNvSpPr>
          <p:nvPr>
            <p:ph type="sldNum" idx="12"/>
          </p:nvPr>
        </p:nvSpPr>
        <p:spPr>
          <a:xfrm>
            <a:off x="3850645" y="9430927"/>
            <a:ext cx="2945976" cy="495080"/>
          </a:xfrm>
          <a:prstGeom prst="rect">
            <a:avLst/>
          </a:prstGeom>
          <a:noFill/>
          <a:ln>
            <a:noFill/>
          </a:ln>
        </p:spPr>
        <p:txBody>
          <a:bodyPr spcFirstLastPara="1" wrap="square" lIns="88225" tIns="44100" rIns="88225" bIns="44100" anchor="b" anchorCtr="0">
            <a:no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36</a:t>
            </a:fld>
            <a:endParaRPr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p38: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5" name="Google Shape;615;p38:notes"/>
          <p:cNvSpPr txBox="1">
            <a:spLocks noGrp="1"/>
          </p:cNvSpPr>
          <p:nvPr>
            <p:ph type="body" idx="1"/>
          </p:nvPr>
        </p:nvSpPr>
        <p:spPr>
          <a:xfrm>
            <a:off x="680085" y="4715463"/>
            <a:ext cx="5437507" cy="4469034"/>
          </a:xfrm>
          <a:prstGeom prst="rect">
            <a:avLst/>
          </a:prstGeom>
          <a:noFill/>
          <a:ln>
            <a:noFill/>
          </a:ln>
        </p:spPr>
        <p:txBody>
          <a:bodyPr spcFirstLastPara="1" wrap="square" lIns="88225" tIns="44100" rIns="88225" bIns="44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616" name="Google Shape;616;p38:notes"/>
          <p:cNvSpPr txBox="1">
            <a:spLocks noGrp="1"/>
          </p:cNvSpPr>
          <p:nvPr>
            <p:ph type="sldNum" idx="12"/>
          </p:nvPr>
        </p:nvSpPr>
        <p:spPr>
          <a:xfrm>
            <a:off x="3850645" y="9430927"/>
            <a:ext cx="2945976" cy="495080"/>
          </a:xfrm>
          <a:prstGeom prst="rect">
            <a:avLst/>
          </a:prstGeom>
          <a:noFill/>
          <a:ln>
            <a:noFill/>
          </a:ln>
        </p:spPr>
        <p:txBody>
          <a:bodyPr spcFirstLastPara="1" wrap="square" lIns="88225" tIns="44100" rIns="88225" bIns="44100" anchor="b" anchorCtr="0">
            <a:no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37</a:t>
            </a:fld>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39: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8" name="Google Shape;628;p39:notes"/>
          <p:cNvSpPr txBox="1">
            <a:spLocks noGrp="1"/>
          </p:cNvSpPr>
          <p:nvPr>
            <p:ph type="body" idx="1"/>
          </p:nvPr>
        </p:nvSpPr>
        <p:spPr>
          <a:xfrm>
            <a:off x="680085" y="4715463"/>
            <a:ext cx="5437507" cy="4469034"/>
          </a:xfrm>
          <a:prstGeom prst="rect">
            <a:avLst/>
          </a:prstGeom>
          <a:noFill/>
          <a:ln>
            <a:noFill/>
          </a:ln>
        </p:spPr>
        <p:txBody>
          <a:bodyPr spcFirstLastPara="1" wrap="square" lIns="88225" tIns="44100" rIns="88225" bIns="44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629" name="Google Shape;629;p39:notes"/>
          <p:cNvSpPr txBox="1">
            <a:spLocks noGrp="1"/>
          </p:cNvSpPr>
          <p:nvPr>
            <p:ph type="sldNum" idx="12"/>
          </p:nvPr>
        </p:nvSpPr>
        <p:spPr>
          <a:xfrm>
            <a:off x="3850645" y="9430927"/>
            <a:ext cx="2945976" cy="495080"/>
          </a:xfrm>
          <a:prstGeom prst="rect">
            <a:avLst/>
          </a:prstGeom>
          <a:noFill/>
          <a:ln>
            <a:noFill/>
          </a:ln>
        </p:spPr>
        <p:txBody>
          <a:bodyPr spcFirstLastPara="1" wrap="square" lIns="88225" tIns="44100" rIns="88225" bIns="44100" anchor="b" anchorCtr="0">
            <a:no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38</a:t>
            </a:fld>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40: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7" name="Google Shape;637;p40:notes"/>
          <p:cNvSpPr txBox="1">
            <a:spLocks noGrp="1"/>
          </p:cNvSpPr>
          <p:nvPr>
            <p:ph type="body" idx="1"/>
          </p:nvPr>
        </p:nvSpPr>
        <p:spPr>
          <a:xfrm>
            <a:off x="680085" y="4715463"/>
            <a:ext cx="5437507" cy="4469034"/>
          </a:xfrm>
          <a:prstGeom prst="rect">
            <a:avLst/>
          </a:prstGeom>
          <a:noFill/>
          <a:ln>
            <a:noFill/>
          </a:ln>
        </p:spPr>
        <p:txBody>
          <a:bodyPr spcFirstLastPara="1" wrap="square" lIns="88225" tIns="44100" rIns="88225" bIns="44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638" name="Google Shape;638;p40:notes"/>
          <p:cNvSpPr txBox="1">
            <a:spLocks noGrp="1"/>
          </p:cNvSpPr>
          <p:nvPr>
            <p:ph type="sldNum" idx="12"/>
          </p:nvPr>
        </p:nvSpPr>
        <p:spPr>
          <a:xfrm>
            <a:off x="3850645" y="9430927"/>
            <a:ext cx="2945976" cy="495080"/>
          </a:xfrm>
          <a:prstGeom prst="rect">
            <a:avLst/>
          </a:prstGeom>
          <a:noFill/>
          <a:ln>
            <a:noFill/>
          </a:ln>
        </p:spPr>
        <p:txBody>
          <a:bodyPr spcFirstLastPara="1" wrap="square" lIns="88225" tIns="44100" rIns="88225" bIns="44100" anchor="b" anchorCtr="0">
            <a:no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39</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7: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173" name="Google Shape;173;p7: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p41: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1" name="Google Shape;651;p41:notes"/>
          <p:cNvSpPr txBox="1">
            <a:spLocks noGrp="1"/>
          </p:cNvSpPr>
          <p:nvPr>
            <p:ph type="body" idx="1"/>
          </p:nvPr>
        </p:nvSpPr>
        <p:spPr>
          <a:xfrm>
            <a:off x="680085" y="4715463"/>
            <a:ext cx="5437507" cy="4469034"/>
          </a:xfrm>
          <a:prstGeom prst="rect">
            <a:avLst/>
          </a:prstGeom>
          <a:noFill/>
          <a:ln>
            <a:noFill/>
          </a:ln>
        </p:spPr>
        <p:txBody>
          <a:bodyPr spcFirstLastPara="1" wrap="square" lIns="88225" tIns="44100" rIns="88225" bIns="44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652" name="Google Shape;652;p41:notes"/>
          <p:cNvSpPr txBox="1">
            <a:spLocks noGrp="1"/>
          </p:cNvSpPr>
          <p:nvPr>
            <p:ph type="sldNum" idx="12"/>
          </p:nvPr>
        </p:nvSpPr>
        <p:spPr>
          <a:xfrm>
            <a:off x="3850645" y="9430927"/>
            <a:ext cx="2945976" cy="495080"/>
          </a:xfrm>
          <a:prstGeom prst="rect">
            <a:avLst/>
          </a:prstGeom>
          <a:noFill/>
          <a:ln>
            <a:noFill/>
          </a:ln>
        </p:spPr>
        <p:txBody>
          <a:bodyPr spcFirstLastPara="1" wrap="square" lIns="88225" tIns="44100" rIns="88225" bIns="44100" anchor="b" anchorCtr="0">
            <a:no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40</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42: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4" name="Google Shape;664;p42:notes"/>
          <p:cNvSpPr txBox="1">
            <a:spLocks noGrp="1"/>
          </p:cNvSpPr>
          <p:nvPr>
            <p:ph type="body" idx="1"/>
          </p:nvPr>
        </p:nvSpPr>
        <p:spPr>
          <a:xfrm>
            <a:off x="680085" y="4715463"/>
            <a:ext cx="5437507" cy="4469034"/>
          </a:xfrm>
          <a:prstGeom prst="rect">
            <a:avLst/>
          </a:prstGeom>
          <a:noFill/>
          <a:ln>
            <a:noFill/>
          </a:ln>
        </p:spPr>
        <p:txBody>
          <a:bodyPr spcFirstLastPara="1" wrap="square" lIns="88225" tIns="44100" rIns="88225" bIns="44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665" name="Google Shape;665;p42:notes"/>
          <p:cNvSpPr txBox="1">
            <a:spLocks noGrp="1"/>
          </p:cNvSpPr>
          <p:nvPr>
            <p:ph type="sldNum" idx="12"/>
          </p:nvPr>
        </p:nvSpPr>
        <p:spPr>
          <a:xfrm>
            <a:off x="3850645" y="9430927"/>
            <a:ext cx="2945976" cy="495080"/>
          </a:xfrm>
          <a:prstGeom prst="rect">
            <a:avLst/>
          </a:prstGeom>
          <a:noFill/>
          <a:ln>
            <a:noFill/>
          </a:ln>
        </p:spPr>
        <p:txBody>
          <a:bodyPr spcFirstLastPara="1" wrap="square" lIns="88225" tIns="44100" rIns="88225" bIns="44100" anchor="b" anchorCtr="0">
            <a:no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41</a:t>
            </a:fld>
            <a:endParaRPr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p43: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7" name="Google Shape;677;p43:notes"/>
          <p:cNvSpPr txBox="1">
            <a:spLocks noGrp="1"/>
          </p:cNvSpPr>
          <p:nvPr>
            <p:ph type="body" idx="1"/>
          </p:nvPr>
        </p:nvSpPr>
        <p:spPr>
          <a:xfrm>
            <a:off x="680085" y="4715463"/>
            <a:ext cx="5437507" cy="4469034"/>
          </a:xfrm>
          <a:prstGeom prst="rect">
            <a:avLst/>
          </a:prstGeom>
          <a:noFill/>
          <a:ln>
            <a:noFill/>
          </a:ln>
        </p:spPr>
        <p:txBody>
          <a:bodyPr spcFirstLastPara="1" wrap="square" lIns="88225" tIns="44100" rIns="88225" bIns="44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678" name="Google Shape;678;p43:notes"/>
          <p:cNvSpPr txBox="1">
            <a:spLocks noGrp="1"/>
          </p:cNvSpPr>
          <p:nvPr>
            <p:ph type="sldNum" idx="12"/>
          </p:nvPr>
        </p:nvSpPr>
        <p:spPr>
          <a:xfrm>
            <a:off x="3850645" y="9430927"/>
            <a:ext cx="2945976" cy="495080"/>
          </a:xfrm>
          <a:prstGeom prst="rect">
            <a:avLst/>
          </a:prstGeom>
          <a:noFill/>
          <a:ln>
            <a:noFill/>
          </a:ln>
        </p:spPr>
        <p:txBody>
          <a:bodyPr spcFirstLastPara="1" wrap="square" lIns="88225" tIns="44100" rIns="88225" bIns="44100" anchor="b" anchorCtr="0">
            <a:no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42</a:t>
            </a:fld>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44: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0" name="Google Shape;690;p44:notes"/>
          <p:cNvSpPr txBox="1">
            <a:spLocks noGrp="1"/>
          </p:cNvSpPr>
          <p:nvPr>
            <p:ph type="body" idx="1"/>
          </p:nvPr>
        </p:nvSpPr>
        <p:spPr>
          <a:xfrm>
            <a:off x="680085" y="4715463"/>
            <a:ext cx="5437507" cy="4469034"/>
          </a:xfrm>
          <a:prstGeom prst="rect">
            <a:avLst/>
          </a:prstGeom>
          <a:noFill/>
          <a:ln>
            <a:noFill/>
          </a:ln>
        </p:spPr>
        <p:txBody>
          <a:bodyPr spcFirstLastPara="1" wrap="square" lIns="88225" tIns="44100" rIns="88225" bIns="44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691" name="Google Shape;691;p44:notes"/>
          <p:cNvSpPr txBox="1">
            <a:spLocks noGrp="1"/>
          </p:cNvSpPr>
          <p:nvPr>
            <p:ph type="sldNum" idx="12"/>
          </p:nvPr>
        </p:nvSpPr>
        <p:spPr>
          <a:xfrm>
            <a:off x="3850645" y="9430927"/>
            <a:ext cx="2945976" cy="495080"/>
          </a:xfrm>
          <a:prstGeom prst="rect">
            <a:avLst/>
          </a:prstGeom>
          <a:noFill/>
          <a:ln>
            <a:noFill/>
          </a:ln>
        </p:spPr>
        <p:txBody>
          <a:bodyPr spcFirstLastPara="1" wrap="square" lIns="88225" tIns="44100" rIns="88225" bIns="44100" anchor="b" anchorCtr="0">
            <a:no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43</a:t>
            </a:fld>
            <a:endParaRPr sz="1200">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p45: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3" name="Google Shape;703;p45:notes"/>
          <p:cNvSpPr txBox="1">
            <a:spLocks noGrp="1"/>
          </p:cNvSpPr>
          <p:nvPr>
            <p:ph type="body" idx="1"/>
          </p:nvPr>
        </p:nvSpPr>
        <p:spPr>
          <a:xfrm>
            <a:off x="680085" y="4715463"/>
            <a:ext cx="5437507" cy="4469034"/>
          </a:xfrm>
          <a:prstGeom prst="rect">
            <a:avLst/>
          </a:prstGeom>
          <a:noFill/>
          <a:ln>
            <a:noFill/>
          </a:ln>
        </p:spPr>
        <p:txBody>
          <a:bodyPr spcFirstLastPara="1" wrap="square" lIns="88225" tIns="44100" rIns="88225" bIns="44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04" name="Google Shape;704;p45:notes"/>
          <p:cNvSpPr txBox="1">
            <a:spLocks noGrp="1"/>
          </p:cNvSpPr>
          <p:nvPr>
            <p:ph type="sldNum" idx="12"/>
          </p:nvPr>
        </p:nvSpPr>
        <p:spPr>
          <a:xfrm>
            <a:off x="3850645" y="9430927"/>
            <a:ext cx="2945976" cy="495080"/>
          </a:xfrm>
          <a:prstGeom prst="rect">
            <a:avLst/>
          </a:prstGeom>
          <a:noFill/>
          <a:ln>
            <a:noFill/>
          </a:ln>
        </p:spPr>
        <p:txBody>
          <a:bodyPr spcFirstLastPara="1" wrap="square" lIns="88225" tIns="44100" rIns="88225" bIns="44100" anchor="b" anchorCtr="0">
            <a:no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44</a:t>
            </a:fld>
            <a:endParaRPr sz="1200">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p46: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6" name="Google Shape;716;p46:notes"/>
          <p:cNvSpPr txBox="1">
            <a:spLocks noGrp="1"/>
          </p:cNvSpPr>
          <p:nvPr>
            <p:ph type="body" idx="1"/>
          </p:nvPr>
        </p:nvSpPr>
        <p:spPr>
          <a:xfrm>
            <a:off x="680085" y="4715463"/>
            <a:ext cx="5437507" cy="4469034"/>
          </a:xfrm>
          <a:prstGeom prst="rect">
            <a:avLst/>
          </a:prstGeom>
          <a:noFill/>
          <a:ln>
            <a:noFill/>
          </a:ln>
        </p:spPr>
        <p:txBody>
          <a:bodyPr spcFirstLastPara="1" wrap="square" lIns="88225" tIns="44100" rIns="88225" bIns="44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17" name="Google Shape;717;p46:notes"/>
          <p:cNvSpPr txBox="1">
            <a:spLocks noGrp="1"/>
          </p:cNvSpPr>
          <p:nvPr>
            <p:ph type="sldNum" idx="12"/>
          </p:nvPr>
        </p:nvSpPr>
        <p:spPr>
          <a:xfrm>
            <a:off x="3850645" y="9430927"/>
            <a:ext cx="2945976" cy="495080"/>
          </a:xfrm>
          <a:prstGeom prst="rect">
            <a:avLst/>
          </a:prstGeom>
          <a:noFill/>
          <a:ln>
            <a:noFill/>
          </a:ln>
        </p:spPr>
        <p:txBody>
          <a:bodyPr spcFirstLastPara="1" wrap="square" lIns="88225" tIns="44100" rIns="88225" bIns="44100" anchor="b" anchorCtr="0">
            <a:no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45</a:t>
            </a:fld>
            <a:endParaRPr sz="12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p47: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9" name="Google Shape;729;p47:notes"/>
          <p:cNvSpPr txBox="1">
            <a:spLocks noGrp="1"/>
          </p:cNvSpPr>
          <p:nvPr>
            <p:ph type="body" idx="1"/>
          </p:nvPr>
        </p:nvSpPr>
        <p:spPr>
          <a:xfrm>
            <a:off x="680085" y="4715463"/>
            <a:ext cx="5437507" cy="4469034"/>
          </a:xfrm>
          <a:prstGeom prst="rect">
            <a:avLst/>
          </a:prstGeom>
          <a:noFill/>
          <a:ln>
            <a:noFill/>
          </a:ln>
        </p:spPr>
        <p:txBody>
          <a:bodyPr spcFirstLastPara="1" wrap="square" lIns="88225" tIns="44100" rIns="88225" bIns="44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30" name="Google Shape;730;p47:notes"/>
          <p:cNvSpPr txBox="1">
            <a:spLocks noGrp="1"/>
          </p:cNvSpPr>
          <p:nvPr>
            <p:ph type="sldNum" idx="12"/>
          </p:nvPr>
        </p:nvSpPr>
        <p:spPr>
          <a:xfrm>
            <a:off x="3850645" y="9430927"/>
            <a:ext cx="2945976" cy="495080"/>
          </a:xfrm>
          <a:prstGeom prst="rect">
            <a:avLst/>
          </a:prstGeom>
          <a:noFill/>
          <a:ln>
            <a:noFill/>
          </a:ln>
        </p:spPr>
        <p:txBody>
          <a:bodyPr spcFirstLastPara="1" wrap="square" lIns="88225" tIns="44100" rIns="88225" bIns="44100" anchor="b" anchorCtr="0">
            <a:no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46</a:t>
            </a:fld>
            <a:endParaRPr sz="12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p48: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2" name="Google Shape;742;p48:notes"/>
          <p:cNvSpPr txBox="1">
            <a:spLocks noGrp="1"/>
          </p:cNvSpPr>
          <p:nvPr>
            <p:ph type="body" idx="1"/>
          </p:nvPr>
        </p:nvSpPr>
        <p:spPr>
          <a:xfrm>
            <a:off x="680085" y="4715463"/>
            <a:ext cx="5437507" cy="4469034"/>
          </a:xfrm>
          <a:prstGeom prst="rect">
            <a:avLst/>
          </a:prstGeom>
          <a:noFill/>
          <a:ln>
            <a:noFill/>
          </a:ln>
        </p:spPr>
        <p:txBody>
          <a:bodyPr spcFirstLastPara="1" wrap="square" lIns="88225" tIns="44100" rIns="88225" bIns="44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43" name="Google Shape;743;p48:notes"/>
          <p:cNvSpPr txBox="1">
            <a:spLocks noGrp="1"/>
          </p:cNvSpPr>
          <p:nvPr>
            <p:ph type="sldNum" idx="12"/>
          </p:nvPr>
        </p:nvSpPr>
        <p:spPr>
          <a:xfrm>
            <a:off x="3850645" y="9430927"/>
            <a:ext cx="2945976" cy="495080"/>
          </a:xfrm>
          <a:prstGeom prst="rect">
            <a:avLst/>
          </a:prstGeom>
          <a:noFill/>
          <a:ln>
            <a:noFill/>
          </a:ln>
        </p:spPr>
        <p:txBody>
          <a:bodyPr spcFirstLastPara="1" wrap="square" lIns="88225" tIns="44100" rIns="88225" bIns="44100" anchor="b" anchorCtr="0">
            <a:no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47</a:t>
            </a:fld>
            <a:endParaRPr sz="1200">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49: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2" name="Google Shape;752;p49:notes"/>
          <p:cNvSpPr txBox="1">
            <a:spLocks noGrp="1"/>
          </p:cNvSpPr>
          <p:nvPr>
            <p:ph type="body" idx="1"/>
          </p:nvPr>
        </p:nvSpPr>
        <p:spPr>
          <a:xfrm>
            <a:off x="680085" y="4715463"/>
            <a:ext cx="5437507" cy="4469034"/>
          </a:xfrm>
          <a:prstGeom prst="rect">
            <a:avLst/>
          </a:prstGeom>
          <a:noFill/>
          <a:ln>
            <a:noFill/>
          </a:ln>
        </p:spPr>
        <p:txBody>
          <a:bodyPr spcFirstLastPara="1" wrap="square" lIns="88225" tIns="44100" rIns="88225" bIns="44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53" name="Google Shape;753;p49:notes"/>
          <p:cNvSpPr txBox="1">
            <a:spLocks noGrp="1"/>
          </p:cNvSpPr>
          <p:nvPr>
            <p:ph type="sldNum" idx="12"/>
          </p:nvPr>
        </p:nvSpPr>
        <p:spPr>
          <a:xfrm>
            <a:off x="3850645" y="9430927"/>
            <a:ext cx="2945976" cy="495080"/>
          </a:xfrm>
          <a:prstGeom prst="rect">
            <a:avLst/>
          </a:prstGeom>
          <a:noFill/>
          <a:ln>
            <a:noFill/>
          </a:ln>
        </p:spPr>
        <p:txBody>
          <a:bodyPr spcFirstLastPara="1" wrap="square" lIns="88225" tIns="44100" rIns="88225" bIns="44100" anchor="b" anchorCtr="0">
            <a:no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48</a:t>
            </a:fld>
            <a:endParaRPr sz="1200">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p50: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1" name="Google Shape;801;p50:notes"/>
          <p:cNvSpPr txBox="1">
            <a:spLocks noGrp="1"/>
          </p:cNvSpPr>
          <p:nvPr>
            <p:ph type="body" idx="1"/>
          </p:nvPr>
        </p:nvSpPr>
        <p:spPr>
          <a:xfrm>
            <a:off x="680085" y="4715463"/>
            <a:ext cx="5437507" cy="4469034"/>
          </a:xfrm>
          <a:prstGeom prst="rect">
            <a:avLst/>
          </a:prstGeom>
          <a:noFill/>
          <a:ln>
            <a:noFill/>
          </a:ln>
        </p:spPr>
        <p:txBody>
          <a:bodyPr spcFirstLastPara="1" wrap="square" lIns="88225" tIns="44100" rIns="88225" bIns="44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802" name="Google Shape;802;p50:notes"/>
          <p:cNvSpPr txBox="1">
            <a:spLocks noGrp="1"/>
          </p:cNvSpPr>
          <p:nvPr>
            <p:ph type="sldNum" idx="12"/>
          </p:nvPr>
        </p:nvSpPr>
        <p:spPr>
          <a:xfrm>
            <a:off x="3850645" y="9430927"/>
            <a:ext cx="2945976" cy="495080"/>
          </a:xfrm>
          <a:prstGeom prst="rect">
            <a:avLst/>
          </a:prstGeom>
          <a:noFill/>
          <a:ln>
            <a:noFill/>
          </a:ln>
        </p:spPr>
        <p:txBody>
          <a:bodyPr spcFirstLastPara="1" wrap="square" lIns="88225" tIns="44100" rIns="88225" bIns="44100" anchor="b" anchorCtr="0">
            <a:no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49</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8: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200" name="Google Shape;200;p8: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p51: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4" name="Google Shape;834;p51:notes"/>
          <p:cNvSpPr txBox="1">
            <a:spLocks noGrp="1"/>
          </p:cNvSpPr>
          <p:nvPr>
            <p:ph type="body" idx="1"/>
          </p:nvPr>
        </p:nvSpPr>
        <p:spPr>
          <a:xfrm>
            <a:off x="680085" y="4715463"/>
            <a:ext cx="5437507" cy="4469034"/>
          </a:xfrm>
          <a:prstGeom prst="rect">
            <a:avLst/>
          </a:prstGeom>
          <a:noFill/>
          <a:ln>
            <a:noFill/>
          </a:ln>
        </p:spPr>
        <p:txBody>
          <a:bodyPr spcFirstLastPara="1" wrap="square" lIns="88225" tIns="44100" rIns="88225" bIns="44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835" name="Google Shape;835;p51:notes"/>
          <p:cNvSpPr txBox="1">
            <a:spLocks noGrp="1"/>
          </p:cNvSpPr>
          <p:nvPr>
            <p:ph type="sldNum" idx="12"/>
          </p:nvPr>
        </p:nvSpPr>
        <p:spPr>
          <a:xfrm>
            <a:off x="3850645" y="9430927"/>
            <a:ext cx="2945976" cy="495080"/>
          </a:xfrm>
          <a:prstGeom prst="rect">
            <a:avLst/>
          </a:prstGeom>
          <a:noFill/>
          <a:ln>
            <a:noFill/>
          </a:ln>
        </p:spPr>
        <p:txBody>
          <a:bodyPr spcFirstLastPara="1" wrap="square" lIns="88225" tIns="44100" rIns="88225" bIns="44100" anchor="b" anchorCtr="0">
            <a:no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50</a:t>
            </a:fld>
            <a:endParaRPr sz="1200">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p52: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6" name="Google Shape;846;p52:notes"/>
          <p:cNvSpPr txBox="1">
            <a:spLocks noGrp="1"/>
          </p:cNvSpPr>
          <p:nvPr>
            <p:ph type="body" idx="1"/>
          </p:nvPr>
        </p:nvSpPr>
        <p:spPr>
          <a:xfrm>
            <a:off x="680085" y="4715463"/>
            <a:ext cx="5437507" cy="4469034"/>
          </a:xfrm>
          <a:prstGeom prst="rect">
            <a:avLst/>
          </a:prstGeom>
          <a:noFill/>
          <a:ln>
            <a:noFill/>
          </a:ln>
        </p:spPr>
        <p:txBody>
          <a:bodyPr spcFirstLastPara="1" wrap="square" lIns="88225" tIns="44100" rIns="88225" bIns="44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847" name="Google Shape;847;p52:notes"/>
          <p:cNvSpPr txBox="1">
            <a:spLocks noGrp="1"/>
          </p:cNvSpPr>
          <p:nvPr>
            <p:ph type="sldNum" idx="12"/>
          </p:nvPr>
        </p:nvSpPr>
        <p:spPr>
          <a:xfrm>
            <a:off x="3850645" y="9430927"/>
            <a:ext cx="2945976" cy="495080"/>
          </a:xfrm>
          <a:prstGeom prst="rect">
            <a:avLst/>
          </a:prstGeom>
          <a:noFill/>
          <a:ln>
            <a:noFill/>
          </a:ln>
        </p:spPr>
        <p:txBody>
          <a:bodyPr spcFirstLastPara="1" wrap="square" lIns="88225" tIns="44100" rIns="88225" bIns="44100" anchor="b" anchorCtr="0">
            <a:no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51</a:t>
            </a:fld>
            <a:endParaRPr sz="12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p53: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895" name="Google Shape;895;p53: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p54: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906" name="Google Shape;906;p54: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p55: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918" name="Google Shape;918;p55: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p56: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929" name="Google Shape;929;p56: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p57: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1" name="Google Shape;941;p57:notes"/>
          <p:cNvSpPr txBox="1">
            <a:spLocks noGrp="1"/>
          </p:cNvSpPr>
          <p:nvPr>
            <p:ph type="body" idx="1"/>
          </p:nvPr>
        </p:nvSpPr>
        <p:spPr>
          <a:xfrm>
            <a:off x="680085" y="4715463"/>
            <a:ext cx="5437507" cy="4469034"/>
          </a:xfrm>
          <a:prstGeom prst="rect">
            <a:avLst/>
          </a:prstGeom>
          <a:noFill/>
          <a:ln>
            <a:noFill/>
          </a:ln>
        </p:spPr>
        <p:txBody>
          <a:bodyPr spcFirstLastPara="1" wrap="square" lIns="88225" tIns="44100" rIns="88225" bIns="44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942" name="Google Shape;942;p57:notes"/>
          <p:cNvSpPr txBox="1">
            <a:spLocks noGrp="1"/>
          </p:cNvSpPr>
          <p:nvPr>
            <p:ph type="sldNum" idx="12"/>
          </p:nvPr>
        </p:nvSpPr>
        <p:spPr>
          <a:xfrm>
            <a:off x="3850645" y="9430927"/>
            <a:ext cx="2945976" cy="495080"/>
          </a:xfrm>
          <a:prstGeom prst="rect">
            <a:avLst/>
          </a:prstGeom>
          <a:noFill/>
          <a:ln>
            <a:noFill/>
          </a:ln>
        </p:spPr>
        <p:txBody>
          <a:bodyPr spcFirstLastPara="1" wrap="square" lIns="88225" tIns="44100" rIns="88225" bIns="44100" anchor="b" anchorCtr="0">
            <a:no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56</a:t>
            </a:fld>
            <a:endParaRPr sz="1200">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p58: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1" name="Google Shape;951;p58:notes"/>
          <p:cNvSpPr txBox="1">
            <a:spLocks noGrp="1"/>
          </p:cNvSpPr>
          <p:nvPr>
            <p:ph type="body" idx="1"/>
          </p:nvPr>
        </p:nvSpPr>
        <p:spPr>
          <a:xfrm>
            <a:off x="680085" y="4715463"/>
            <a:ext cx="5437507" cy="4469034"/>
          </a:xfrm>
          <a:prstGeom prst="rect">
            <a:avLst/>
          </a:prstGeom>
          <a:noFill/>
          <a:ln>
            <a:noFill/>
          </a:ln>
        </p:spPr>
        <p:txBody>
          <a:bodyPr spcFirstLastPara="1" wrap="square" lIns="88225" tIns="44100" rIns="88225" bIns="44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952" name="Google Shape;952;p58:notes"/>
          <p:cNvSpPr txBox="1">
            <a:spLocks noGrp="1"/>
          </p:cNvSpPr>
          <p:nvPr>
            <p:ph type="sldNum" idx="12"/>
          </p:nvPr>
        </p:nvSpPr>
        <p:spPr>
          <a:xfrm>
            <a:off x="3850645" y="9430927"/>
            <a:ext cx="2945976" cy="495080"/>
          </a:xfrm>
          <a:prstGeom prst="rect">
            <a:avLst/>
          </a:prstGeom>
          <a:noFill/>
          <a:ln>
            <a:noFill/>
          </a:ln>
        </p:spPr>
        <p:txBody>
          <a:bodyPr spcFirstLastPara="1" wrap="square" lIns="88225" tIns="44100" rIns="88225" bIns="44100" anchor="b" anchorCtr="0">
            <a:no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57</a:t>
            </a:fld>
            <a:endParaRPr sz="1200">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p59: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0" name="Google Shape;960;p59:notes"/>
          <p:cNvSpPr txBox="1">
            <a:spLocks noGrp="1"/>
          </p:cNvSpPr>
          <p:nvPr>
            <p:ph type="body" idx="1"/>
          </p:nvPr>
        </p:nvSpPr>
        <p:spPr>
          <a:xfrm>
            <a:off x="680085" y="4715463"/>
            <a:ext cx="5437507" cy="4469034"/>
          </a:xfrm>
          <a:prstGeom prst="rect">
            <a:avLst/>
          </a:prstGeom>
          <a:noFill/>
          <a:ln>
            <a:noFill/>
          </a:ln>
        </p:spPr>
        <p:txBody>
          <a:bodyPr spcFirstLastPara="1" wrap="square" lIns="88225" tIns="44100" rIns="88225" bIns="44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961" name="Google Shape;961;p59:notes"/>
          <p:cNvSpPr txBox="1">
            <a:spLocks noGrp="1"/>
          </p:cNvSpPr>
          <p:nvPr>
            <p:ph type="sldNum" idx="12"/>
          </p:nvPr>
        </p:nvSpPr>
        <p:spPr>
          <a:xfrm>
            <a:off x="3850645" y="9430927"/>
            <a:ext cx="2945976" cy="495080"/>
          </a:xfrm>
          <a:prstGeom prst="rect">
            <a:avLst/>
          </a:prstGeom>
          <a:noFill/>
          <a:ln>
            <a:noFill/>
          </a:ln>
        </p:spPr>
        <p:txBody>
          <a:bodyPr spcFirstLastPara="1" wrap="square" lIns="88225" tIns="44100" rIns="88225" bIns="44100" anchor="b" anchorCtr="0">
            <a:no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58</a:t>
            </a:fld>
            <a:endParaRPr sz="1200">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p60: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970" name="Google Shape;970;p60: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9: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209" name="Google Shape;209;p9: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p61: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978" name="Google Shape;978;p61: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p62: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986" name="Google Shape;986;p62: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p63: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994" name="Google Shape;994;p63: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p64: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1002" name="Google Shape;1002;p64: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p65: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1010" name="Google Shape;1010;p65: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p66: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1018" name="Google Shape;1018;p66: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p67: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1026" name="Google Shape;1026;p67: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p68: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1034" name="Google Shape;1034;p68: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p69: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1042" name="Google Shape;1042;p69: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p70: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1050" name="Google Shape;1050;p70: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0: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228" name="Google Shape;228;p10: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p71: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1058" name="Google Shape;1058;p71: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p72: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1066" name="Google Shape;1066;p72: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p73: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1074" name="Google Shape;1074;p73: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p74: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1082" name="Google Shape;1082;p74: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p75: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1090" name="Google Shape;1090;p75: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p76: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1098" name="Google Shape;1098;p76: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p77: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1106" name="Google Shape;1106;p77: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p78: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1114" name="Google Shape;1114;p78: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p79: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1122" name="Google Shape;1122;p79: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p80: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1130" name="Google Shape;1130;p80: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1: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246" name="Google Shape;246;p11: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p81: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1138" name="Google Shape;1138;p81: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40ee713c45_2_0:notes"/>
          <p:cNvSpPr txBox="1">
            <a:spLocks noGrp="1"/>
          </p:cNvSpPr>
          <p:nvPr>
            <p:ph type="body" idx="1"/>
          </p:nvPr>
        </p:nvSpPr>
        <p:spPr>
          <a:xfrm>
            <a:off x="680085" y="4715463"/>
            <a:ext cx="5437500" cy="4469100"/>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260" name="Google Shape;260;g40ee713c45_2_0: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 Content 2 text boxes">
  <p:cSld name="Title + Content 2 text boxes">
    <p:spTree>
      <p:nvGrpSpPr>
        <p:cNvPr id="1" name="Shape 17"/>
        <p:cNvGrpSpPr/>
        <p:nvPr/>
      </p:nvGrpSpPr>
      <p:grpSpPr>
        <a:xfrm>
          <a:off x="0" y="0"/>
          <a:ext cx="0" cy="0"/>
          <a:chOff x="0" y="0"/>
          <a:chExt cx="0" cy="0"/>
        </a:xfrm>
      </p:grpSpPr>
      <p:sp>
        <p:nvSpPr>
          <p:cNvPr id="18" name="Google Shape;18;p2"/>
          <p:cNvSpPr/>
          <p:nvPr/>
        </p:nvSpPr>
        <p:spPr>
          <a:xfrm>
            <a:off x="251999" y="1008000"/>
            <a:ext cx="11689200" cy="5580000"/>
          </a:xfrm>
          <a:prstGeom prst="rect">
            <a:avLst/>
          </a:prstGeom>
          <a:solidFill>
            <a:schemeClr val="lt1"/>
          </a:solidFill>
          <a:ln w="9525" cap="flat" cmpd="sng">
            <a:solidFill>
              <a:srgbClr val="BFC9D2"/>
            </a:solidFill>
            <a:prstDash val="solid"/>
            <a:round/>
            <a:headEnd type="none" w="sm" len="sm"/>
            <a:tailEnd type="none" w="sm" len="sm"/>
          </a:ln>
        </p:spPr>
        <p:txBody>
          <a:bodyPr spcFirstLastPara="1" wrap="square" lIns="161350" tIns="80675" rIns="161350" bIns="80675" anchor="t" anchorCtr="0">
            <a:noAutofit/>
          </a:bodyPr>
          <a:lstStyle/>
          <a:p>
            <a:pPr marL="0" marR="0" lvl="0" indent="0" algn="l" rtl="0">
              <a:spcBef>
                <a:spcPts val="0"/>
              </a:spcBef>
              <a:spcAft>
                <a:spcPts val="0"/>
              </a:spcAft>
              <a:buNone/>
            </a:pPr>
            <a:endParaRPr sz="2500">
              <a:solidFill>
                <a:schemeClr val="lt1"/>
              </a:solidFill>
              <a:latin typeface="Calibri"/>
              <a:ea typeface="Calibri"/>
              <a:cs typeface="Calibri"/>
              <a:sym typeface="Calibri"/>
            </a:endParaRPr>
          </a:p>
        </p:txBody>
      </p:sp>
      <p:sp>
        <p:nvSpPr>
          <p:cNvPr id="19" name="Google Shape;19;p2"/>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b="1">
                <a:solidFill>
                  <a:srgbClr val="686868"/>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endParaRPr/>
          </a:p>
        </p:txBody>
      </p:sp>
      <p:sp>
        <p:nvSpPr>
          <p:cNvPr id="20" name="Google Shape;20;p2"/>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a:solidFill>
                  <a:srgbClr val="646464"/>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686868"/>
                </a:solidFill>
                <a:latin typeface="Calibri"/>
                <a:ea typeface="Calibri"/>
                <a:cs typeface="Calibri"/>
                <a:sym typeface="Calibri"/>
              </a:defRPr>
            </a:lvl1pPr>
            <a:lvl2pPr marL="0" marR="0" lvl="1" indent="0" algn="r" rtl="0">
              <a:spcBef>
                <a:spcPts val="0"/>
              </a:spcBef>
              <a:buNone/>
              <a:defRPr sz="800">
                <a:solidFill>
                  <a:srgbClr val="686868"/>
                </a:solidFill>
                <a:latin typeface="Calibri"/>
                <a:ea typeface="Calibri"/>
                <a:cs typeface="Calibri"/>
                <a:sym typeface="Calibri"/>
              </a:defRPr>
            </a:lvl2pPr>
            <a:lvl3pPr marL="0" marR="0" lvl="2" indent="0" algn="r" rtl="0">
              <a:spcBef>
                <a:spcPts val="0"/>
              </a:spcBef>
              <a:buNone/>
              <a:defRPr sz="800">
                <a:solidFill>
                  <a:srgbClr val="686868"/>
                </a:solidFill>
                <a:latin typeface="Calibri"/>
                <a:ea typeface="Calibri"/>
                <a:cs typeface="Calibri"/>
                <a:sym typeface="Calibri"/>
              </a:defRPr>
            </a:lvl3pPr>
            <a:lvl4pPr marL="0" marR="0" lvl="3" indent="0" algn="r" rtl="0">
              <a:spcBef>
                <a:spcPts val="0"/>
              </a:spcBef>
              <a:buNone/>
              <a:defRPr sz="800">
                <a:solidFill>
                  <a:srgbClr val="686868"/>
                </a:solidFill>
                <a:latin typeface="Calibri"/>
                <a:ea typeface="Calibri"/>
                <a:cs typeface="Calibri"/>
                <a:sym typeface="Calibri"/>
              </a:defRPr>
            </a:lvl4pPr>
            <a:lvl5pPr marL="0" marR="0" lvl="4" indent="0" algn="r" rtl="0">
              <a:spcBef>
                <a:spcPts val="0"/>
              </a:spcBef>
              <a:buNone/>
              <a:defRPr sz="800">
                <a:solidFill>
                  <a:srgbClr val="686868"/>
                </a:solidFill>
                <a:latin typeface="Calibri"/>
                <a:ea typeface="Calibri"/>
                <a:cs typeface="Calibri"/>
                <a:sym typeface="Calibri"/>
              </a:defRPr>
            </a:lvl5pPr>
            <a:lvl6pPr marL="0" marR="0" lvl="5" indent="0" algn="r" rtl="0">
              <a:spcBef>
                <a:spcPts val="0"/>
              </a:spcBef>
              <a:buNone/>
              <a:defRPr sz="800">
                <a:solidFill>
                  <a:srgbClr val="686868"/>
                </a:solidFill>
                <a:latin typeface="Calibri"/>
                <a:ea typeface="Calibri"/>
                <a:cs typeface="Calibri"/>
                <a:sym typeface="Calibri"/>
              </a:defRPr>
            </a:lvl6pPr>
            <a:lvl7pPr marL="0" marR="0" lvl="6" indent="0" algn="r" rtl="0">
              <a:spcBef>
                <a:spcPts val="0"/>
              </a:spcBef>
              <a:buNone/>
              <a:defRPr sz="800">
                <a:solidFill>
                  <a:srgbClr val="686868"/>
                </a:solidFill>
                <a:latin typeface="Calibri"/>
                <a:ea typeface="Calibri"/>
                <a:cs typeface="Calibri"/>
                <a:sym typeface="Calibri"/>
              </a:defRPr>
            </a:lvl7pPr>
            <a:lvl8pPr marL="0" marR="0" lvl="7" indent="0" algn="r" rtl="0">
              <a:spcBef>
                <a:spcPts val="0"/>
              </a:spcBef>
              <a:buNone/>
              <a:defRPr sz="800">
                <a:solidFill>
                  <a:srgbClr val="686868"/>
                </a:solidFill>
                <a:latin typeface="Calibri"/>
                <a:ea typeface="Calibri"/>
                <a:cs typeface="Calibri"/>
                <a:sym typeface="Calibri"/>
              </a:defRPr>
            </a:lvl8pPr>
            <a:lvl9pPr marL="0" marR="0" lvl="8" indent="0" algn="r" rtl="0">
              <a:spcBef>
                <a:spcPts val="0"/>
              </a:spcBef>
              <a:buNone/>
              <a:defRPr sz="800">
                <a:solidFill>
                  <a:srgbClr val="68686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DE"/>
              <a:t>‹Nr.›</a:t>
            </a:fld>
            <a:endParaRPr/>
          </a:p>
        </p:txBody>
      </p:sp>
      <p:sp>
        <p:nvSpPr>
          <p:cNvPr id="22" name="Google Shape;22;p2"/>
          <p:cNvSpPr txBox="1">
            <a:spLocks noGrp="1"/>
          </p:cNvSpPr>
          <p:nvPr>
            <p:ph type="body" idx="1"/>
          </p:nvPr>
        </p:nvSpPr>
        <p:spPr>
          <a:xfrm>
            <a:off x="630000" y="1260000"/>
            <a:ext cx="5270400" cy="2560701"/>
          </a:xfrm>
          <a:prstGeom prst="rect">
            <a:avLst/>
          </a:prstGeom>
          <a:noFill/>
          <a:ln>
            <a:noFill/>
          </a:ln>
        </p:spPr>
        <p:txBody>
          <a:bodyPr spcFirstLastPara="1" wrap="square" lIns="0" tIns="0" rIns="0" bIns="0" anchor="t" anchorCtr="0"/>
          <a:lstStyle>
            <a:lvl1pPr marL="457200" marR="0" lvl="0" indent="-228600" algn="l" rtl="0">
              <a:spcBef>
                <a:spcPts val="400"/>
              </a:spcBef>
              <a:spcAft>
                <a:spcPts val="0"/>
              </a:spcAft>
              <a:buClr>
                <a:schemeClr val="accent1"/>
              </a:buClr>
              <a:buSzPts val="1700"/>
              <a:buFont typeface="Noto Sans Symbols"/>
              <a:buNone/>
              <a:defRPr sz="2000" b="0"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accent1"/>
              </a:buClr>
              <a:buSzPts val="1700"/>
              <a:buFont typeface="Noto Sans Symbols"/>
              <a:buNone/>
              <a:defRPr sz="2000" b="0" i="0" u="none" strike="noStrike" cap="none">
                <a:solidFill>
                  <a:schemeClr val="accent1"/>
                </a:solidFill>
                <a:latin typeface="Calibri"/>
                <a:ea typeface="Calibri"/>
                <a:cs typeface="Calibri"/>
                <a:sym typeface="Calibri"/>
              </a:defRPr>
            </a:lvl2pPr>
            <a:lvl3pPr marL="1371600" marR="0" lvl="2" indent="-336550" algn="l" rtl="0">
              <a:spcBef>
                <a:spcPts val="400"/>
              </a:spcBef>
              <a:spcAft>
                <a:spcPts val="0"/>
              </a:spcAft>
              <a:buClr>
                <a:schemeClr val="accent1"/>
              </a:buClr>
              <a:buSzPts val="1700"/>
              <a:buFont typeface="Noto Sans Symbols"/>
              <a:buChar char="•"/>
              <a:defRPr sz="20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lnSpc>
                <a:spcPct val="100000"/>
              </a:lnSpc>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lnSpc>
                <a:spcPct val="100000"/>
              </a:lnSpc>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23" name="Google Shape;23;p2"/>
          <p:cNvSpPr txBox="1">
            <a:spLocks noGrp="1"/>
          </p:cNvSpPr>
          <p:nvPr>
            <p:ph type="body" idx="2"/>
          </p:nvPr>
        </p:nvSpPr>
        <p:spPr>
          <a:xfrm>
            <a:off x="6277075" y="1260000"/>
            <a:ext cx="5270400" cy="2560701"/>
          </a:xfrm>
          <a:prstGeom prst="rect">
            <a:avLst/>
          </a:prstGeom>
          <a:noFill/>
          <a:ln>
            <a:noFill/>
          </a:ln>
        </p:spPr>
        <p:txBody>
          <a:bodyPr spcFirstLastPara="1" wrap="square" lIns="0" tIns="0" rIns="0" bIns="0" anchor="t" anchorCtr="0"/>
          <a:lstStyle>
            <a:lvl1pPr marL="457200" marR="0" lvl="0" indent="-228600" algn="l" rtl="0">
              <a:spcBef>
                <a:spcPts val="400"/>
              </a:spcBef>
              <a:spcAft>
                <a:spcPts val="0"/>
              </a:spcAft>
              <a:buClr>
                <a:schemeClr val="accent1"/>
              </a:buClr>
              <a:buSzPts val="1700"/>
              <a:buFont typeface="Noto Sans Symbols"/>
              <a:buNone/>
              <a:defRPr sz="2000" b="0"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accent1"/>
              </a:buClr>
              <a:buSzPts val="1700"/>
              <a:buFont typeface="Noto Sans Symbols"/>
              <a:buNone/>
              <a:defRPr sz="2000" b="0" i="0" u="none" strike="noStrike" cap="none">
                <a:solidFill>
                  <a:schemeClr val="accent1"/>
                </a:solidFill>
                <a:latin typeface="Calibri"/>
                <a:ea typeface="Calibri"/>
                <a:cs typeface="Calibri"/>
                <a:sym typeface="Calibri"/>
              </a:defRPr>
            </a:lvl2pPr>
            <a:lvl3pPr marL="1371600" marR="0" lvl="2" indent="-336550" algn="l" rtl="0">
              <a:spcBef>
                <a:spcPts val="400"/>
              </a:spcBef>
              <a:spcAft>
                <a:spcPts val="0"/>
              </a:spcAft>
              <a:buClr>
                <a:schemeClr val="accent1"/>
              </a:buClr>
              <a:buSzPts val="1700"/>
              <a:buFont typeface="Noto Sans Symbols"/>
              <a:buChar char="•"/>
              <a:defRPr sz="20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lnSpc>
                <a:spcPct val="100000"/>
              </a:lnSpc>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lnSpc>
                <a:spcPct val="100000"/>
              </a:lnSpc>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24" name="Google Shape;24;p2"/>
          <p:cNvSpPr txBox="1">
            <a:spLocks noGrp="1"/>
          </p:cNvSpPr>
          <p:nvPr>
            <p:ph type="title"/>
          </p:nvPr>
        </p:nvSpPr>
        <p:spPr>
          <a:xfrm>
            <a:off x="630001" y="129700"/>
            <a:ext cx="9780091" cy="886397"/>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chemeClr val="accent1"/>
              </a:buClr>
              <a:buSzPts val="3200"/>
              <a:buFont typeface="Calibri"/>
              <a:buNone/>
              <a:defRPr sz="3200" b="0"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inal chart">
  <p:cSld name="Final chart">
    <p:spTree>
      <p:nvGrpSpPr>
        <p:cNvPr id="1" name="Shape 87"/>
        <p:cNvGrpSpPr/>
        <p:nvPr/>
      </p:nvGrpSpPr>
      <p:grpSpPr>
        <a:xfrm>
          <a:off x="0" y="0"/>
          <a:ext cx="0" cy="0"/>
          <a:chOff x="0" y="0"/>
          <a:chExt cx="0" cy="0"/>
        </a:xfrm>
      </p:grpSpPr>
      <p:sp>
        <p:nvSpPr>
          <p:cNvPr id="88" name="Google Shape;88;p11"/>
          <p:cNvSpPr/>
          <p:nvPr/>
        </p:nvSpPr>
        <p:spPr>
          <a:xfrm>
            <a:off x="251999" y="1008000"/>
            <a:ext cx="11689200" cy="5580000"/>
          </a:xfrm>
          <a:prstGeom prst="rect">
            <a:avLst/>
          </a:prstGeom>
          <a:solidFill>
            <a:schemeClr val="lt1"/>
          </a:solidFill>
          <a:ln w="9525" cap="flat" cmpd="sng">
            <a:solidFill>
              <a:srgbClr val="BFC9D2"/>
            </a:solidFill>
            <a:prstDash val="solid"/>
            <a:round/>
            <a:headEnd type="none" w="sm" len="sm"/>
            <a:tailEnd type="none" w="sm" len="sm"/>
          </a:ln>
        </p:spPr>
        <p:txBody>
          <a:bodyPr spcFirstLastPara="1" wrap="square" lIns="180000" tIns="180000" rIns="180000" bIns="180000" anchor="t" anchorCtr="0">
            <a:noAutofit/>
          </a:bodyPr>
          <a:lstStyle/>
          <a:p>
            <a:pPr marL="0" marR="0" lvl="0" indent="0" algn="l" rtl="0">
              <a:spcBef>
                <a:spcPts val="0"/>
              </a:spcBef>
              <a:spcAft>
                <a:spcPts val="0"/>
              </a:spcAft>
              <a:buNone/>
            </a:pPr>
            <a:endParaRPr sz="2500">
              <a:solidFill>
                <a:schemeClr val="lt1"/>
              </a:solidFill>
              <a:latin typeface="Calibri"/>
              <a:ea typeface="Calibri"/>
              <a:cs typeface="Calibri"/>
              <a:sym typeface="Calibri"/>
            </a:endParaRPr>
          </a:p>
        </p:txBody>
      </p:sp>
      <p:sp>
        <p:nvSpPr>
          <p:cNvPr id="89" name="Google Shape;89;p11"/>
          <p:cNvSpPr txBox="1">
            <a:spLocks noGrp="1"/>
          </p:cNvSpPr>
          <p:nvPr>
            <p:ph type="title"/>
          </p:nvPr>
        </p:nvSpPr>
        <p:spPr>
          <a:xfrm>
            <a:off x="637158" y="3429823"/>
            <a:ext cx="10919504" cy="760984"/>
          </a:xfrm>
          <a:prstGeom prst="rect">
            <a:avLst/>
          </a:prstGeom>
          <a:noFill/>
          <a:ln>
            <a:noFill/>
          </a:ln>
        </p:spPr>
        <p:txBody>
          <a:bodyPr spcFirstLastPara="1" wrap="square" lIns="0" tIns="0" rIns="0" bIns="95250" anchor="ctr" anchorCtr="0"/>
          <a:lstStyle>
            <a:lvl1pPr marR="0" lvl="0" algn="ctr" rtl="0">
              <a:lnSpc>
                <a:spcPct val="90000"/>
              </a:lnSpc>
              <a:spcBef>
                <a:spcPts val="0"/>
              </a:spcBef>
              <a:spcAft>
                <a:spcPts val="0"/>
              </a:spcAft>
              <a:buClr>
                <a:schemeClr val="accent1"/>
              </a:buClr>
              <a:buSzPts val="4800"/>
              <a:buFont typeface="Calibri"/>
              <a:buNone/>
              <a:defRPr sz="4800" b="0"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0" name="Google Shape;90;p11"/>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b="1">
                <a:solidFill>
                  <a:srgbClr val="686868"/>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endParaRPr/>
          </a:p>
        </p:txBody>
      </p:sp>
      <p:sp>
        <p:nvSpPr>
          <p:cNvPr id="91" name="Google Shape;91;p11"/>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a:solidFill>
                  <a:srgbClr val="646464"/>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endParaRPr/>
          </a:p>
        </p:txBody>
      </p:sp>
      <p:sp>
        <p:nvSpPr>
          <p:cNvPr id="92" name="Google Shape;92;p11"/>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686868"/>
                </a:solidFill>
                <a:latin typeface="Calibri"/>
                <a:ea typeface="Calibri"/>
                <a:cs typeface="Calibri"/>
                <a:sym typeface="Calibri"/>
              </a:defRPr>
            </a:lvl1pPr>
            <a:lvl2pPr marL="0" marR="0" lvl="1" indent="0" algn="r" rtl="0">
              <a:spcBef>
                <a:spcPts val="0"/>
              </a:spcBef>
              <a:buNone/>
              <a:defRPr sz="800">
                <a:solidFill>
                  <a:srgbClr val="686868"/>
                </a:solidFill>
                <a:latin typeface="Calibri"/>
                <a:ea typeface="Calibri"/>
                <a:cs typeface="Calibri"/>
                <a:sym typeface="Calibri"/>
              </a:defRPr>
            </a:lvl2pPr>
            <a:lvl3pPr marL="0" marR="0" lvl="2" indent="0" algn="r" rtl="0">
              <a:spcBef>
                <a:spcPts val="0"/>
              </a:spcBef>
              <a:buNone/>
              <a:defRPr sz="800">
                <a:solidFill>
                  <a:srgbClr val="686868"/>
                </a:solidFill>
                <a:latin typeface="Calibri"/>
                <a:ea typeface="Calibri"/>
                <a:cs typeface="Calibri"/>
                <a:sym typeface="Calibri"/>
              </a:defRPr>
            </a:lvl3pPr>
            <a:lvl4pPr marL="0" marR="0" lvl="3" indent="0" algn="r" rtl="0">
              <a:spcBef>
                <a:spcPts val="0"/>
              </a:spcBef>
              <a:buNone/>
              <a:defRPr sz="800">
                <a:solidFill>
                  <a:srgbClr val="686868"/>
                </a:solidFill>
                <a:latin typeface="Calibri"/>
                <a:ea typeface="Calibri"/>
                <a:cs typeface="Calibri"/>
                <a:sym typeface="Calibri"/>
              </a:defRPr>
            </a:lvl4pPr>
            <a:lvl5pPr marL="0" marR="0" lvl="4" indent="0" algn="r" rtl="0">
              <a:spcBef>
                <a:spcPts val="0"/>
              </a:spcBef>
              <a:buNone/>
              <a:defRPr sz="800">
                <a:solidFill>
                  <a:srgbClr val="686868"/>
                </a:solidFill>
                <a:latin typeface="Calibri"/>
                <a:ea typeface="Calibri"/>
                <a:cs typeface="Calibri"/>
                <a:sym typeface="Calibri"/>
              </a:defRPr>
            </a:lvl5pPr>
            <a:lvl6pPr marL="0" marR="0" lvl="5" indent="0" algn="r" rtl="0">
              <a:spcBef>
                <a:spcPts val="0"/>
              </a:spcBef>
              <a:buNone/>
              <a:defRPr sz="800">
                <a:solidFill>
                  <a:srgbClr val="686868"/>
                </a:solidFill>
                <a:latin typeface="Calibri"/>
                <a:ea typeface="Calibri"/>
                <a:cs typeface="Calibri"/>
                <a:sym typeface="Calibri"/>
              </a:defRPr>
            </a:lvl6pPr>
            <a:lvl7pPr marL="0" marR="0" lvl="6" indent="0" algn="r" rtl="0">
              <a:spcBef>
                <a:spcPts val="0"/>
              </a:spcBef>
              <a:buNone/>
              <a:defRPr sz="800">
                <a:solidFill>
                  <a:srgbClr val="686868"/>
                </a:solidFill>
                <a:latin typeface="Calibri"/>
                <a:ea typeface="Calibri"/>
                <a:cs typeface="Calibri"/>
                <a:sym typeface="Calibri"/>
              </a:defRPr>
            </a:lvl7pPr>
            <a:lvl8pPr marL="0" marR="0" lvl="7" indent="0" algn="r" rtl="0">
              <a:spcBef>
                <a:spcPts val="0"/>
              </a:spcBef>
              <a:buNone/>
              <a:defRPr sz="800">
                <a:solidFill>
                  <a:srgbClr val="686868"/>
                </a:solidFill>
                <a:latin typeface="Calibri"/>
                <a:ea typeface="Calibri"/>
                <a:cs typeface="Calibri"/>
                <a:sym typeface="Calibri"/>
              </a:defRPr>
            </a:lvl8pPr>
            <a:lvl9pPr marL="0" marR="0" lvl="8" indent="0" algn="r" rtl="0">
              <a:spcBef>
                <a:spcPts val="0"/>
              </a:spcBef>
              <a:buNone/>
              <a:defRPr sz="800">
                <a:solidFill>
                  <a:srgbClr val="68686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act-Chart2">
  <p:cSld name="Fact-Chart2">
    <p:bg>
      <p:bgPr>
        <a:solidFill>
          <a:srgbClr val="FAFAFA">
            <a:alpha val="96862"/>
          </a:srgbClr>
        </a:solidFill>
        <a:effectLst/>
      </p:bgPr>
    </p:bg>
    <p:spTree>
      <p:nvGrpSpPr>
        <p:cNvPr id="1" name="Shape 93"/>
        <p:cNvGrpSpPr/>
        <p:nvPr/>
      </p:nvGrpSpPr>
      <p:grpSpPr>
        <a:xfrm>
          <a:off x="0" y="0"/>
          <a:ext cx="0" cy="0"/>
          <a:chOff x="0" y="0"/>
          <a:chExt cx="0" cy="0"/>
        </a:xfrm>
      </p:grpSpPr>
      <p:sp>
        <p:nvSpPr>
          <p:cNvPr id="94" name="Google Shape;94;p12"/>
          <p:cNvSpPr>
            <a:spLocks noGrp="1"/>
          </p:cNvSpPr>
          <p:nvPr>
            <p:ph type="pic" idx="2"/>
          </p:nvPr>
        </p:nvSpPr>
        <p:spPr>
          <a:xfrm>
            <a:off x="252001" y="1008000"/>
            <a:ext cx="11689200" cy="5580000"/>
          </a:xfrm>
          <a:prstGeom prst="rect">
            <a:avLst/>
          </a:prstGeom>
          <a:noFill/>
          <a:ln w="9525" cap="flat" cmpd="sng">
            <a:solidFill>
              <a:srgbClr val="BFC9D2"/>
            </a:solidFill>
            <a:prstDash val="solid"/>
            <a:round/>
            <a:headEnd type="none" w="sm" len="sm"/>
            <a:tailEnd type="none" w="sm" len="sm"/>
          </a:ln>
        </p:spPr>
        <p:txBody>
          <a:bodyPr spcFirstLastPara="1" wrap="square" lIns="127000" tIns="127000" rIns="0" bIns="0" anchor="t" anchorCtr="0"/>
          <a:lstStyle>
            <a:lvl1pPr marR="0" lvl="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1pPr>
            <a:lvl2pPr marR="0" lvl="1" algn="l" rtl="0">
              <a:spcBef>
                <a:spcPts val="400"/>
              </a:spcBef>
              <a:spcAft>
                <a:spcPts val="0"/>
              </a:spcAft>
              <a:buClr>
                <a:schemeClr val="accent1"/>
              </a:buClr>
              <a:buSzPts val="1700"/>
              <a:buFont typeface="Noto Sans Symbols"/>
              <a:buNone/>
              <a:defRPr sz="2000" b="0" i="0" u="none" strike="noStrike" cap="none">
                <a:solidFill>
                  <a:schemeClr val="accent1"/>
                </a:solidFill>
                <a:latin typeface="Calibri"/>
                <a:ea typeface="Calibri"/>
                <a:cs typeface="Calibri"/>
                <a:sym typeface="Calibri"/>
              </a:defRPr>
            </a:lvl2pPr>
            <a:lvl3pPr marR="0" lvl="2" algn="l" rtl="0">
              <a:spcBef>
                <a:spcPts val="400"/>
              </a:spcBef>
              <a:spcAft>
                <a:spcPts val="0"/>
              </a:spcAft>
              <a:buClr>
                <a:schemeClr val="accent1"/>
              </a:buClr>
              <a:buSzPts val="1700"/>
              <a:buFont typeface="Noto Sans Symbols"/>
              <a:buChar char="•"/>
              <a:defRPr sz="2000" b="0" i="0" u="none" strike="noStrike" cap="none">
                <a:solidFill>
                  <a:schemeClr val="dk1"/>
                </a:solidFill>
                <a:latin typeface="Calibri"/>
                <a:ea typeface="Calibri"/>
                <a:cs typeface="Calibri"/>
                <a:sym typeface="Calibri"/>
              </a:defRPr>
            </a:lvl3pPr>
            <a:lvl4pPr marR="0" lvl="3"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R="0" lvl="4"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R="0" lvl="5"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R="0" lvl="6"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R="0" lvl="7"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R="0" lvl="8"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95" name="Google Shape;95;p12"/>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b="1">
                <a:solidFill>
                  <a:srgbClr val="686868"/>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endParaRPr/>
          </a:p>
        </p:txBody>
      </p:sp>
      <p:sp>
        <p:nvSpPr>
          <p:cNvPr id="96" name="Google Shape;96;p12"/>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a:solidFill>
                  <a:srgbClr val="646464"/>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endParaRPr/>
          </a:p>
        </p:txBody>
      </p:sp>
      <p:sp>
        <p:nvSpPr>
          <p:cNvPr id="97" name="Google Shape;97;p12"/>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686868"/>
                </a:solidFill>
                <a:latin typeface="Calibri"/>
                <a:ea typeface="Calibri"/>
                <a:cs typeface="Calibri"/>
                <a:sym typeface="Calibri"/>
              </a:defRPr>
            </a:lvl1pPr>
            <a:lvl2pPr marL="0" marR="0" lvl="1" indent="0" algn="r" rtl="0">
              <a:spcBef>
                <a:spcPts val="0"/>
              </a:spcBef>
              <a:buNone/>
              <a:defRPr sz="800">
                <a:solidFill>
                  <a:srgbClr val="686868"/>
                </a:solidFill>
                <a:latin typeface="Calibri"/>
                <a:ea typeface="Calibri"/>
                <a:cs typeface="Calibri"/>
                <a:sym typeface="Calibri"/>
              </a:defRPr>
            </a:lvl2pPr>
            <a:lvl3pPr marL="0" marR="0" lvl="2" indent="0" algn="r" rtl="0">
              <a:spcBef>
                <a:spcPts val="0"/>
              </a:spcBef>
              <a:buNone/>
              <a:defRPr sz="800">
                <a:solidFill>
                  <a:srgbClr val="686868"/>
                </a:solidFill>
                <a:latin typeface="Calibri"/>
                <a:ea typeface="Calibri"/>
                <a:cs typeface="Calibri"/>
                <a:sym typeface="Calibri"/>
              </a:defRPr>
            </a:lvl3pPr>
            <a:lvl4pPr marL="0" marR="0" lvl="3" indent="0" algn="r" rtl="0">
              <a:spcBef>
                <a:spcPts val="0"/>
              </a:spcBef>
              <a:buNone/>
              <a:defRPr sz="800">
                <a:solidFill>
                  <a:srgbClr val="686868"/>
                </a:solidFill>
                <a:latin typeface="Calibri"/>
                <a:ea typeface="Calibri"/>
                <a:cs typeface="Calibri"/>
                <a:sym typeface="Calibri"/>
              </a:defRPr>
            </a:lvl4pPr>
            <a:lvl5pPr marL="0" marR="0" lvl="4" indent="0" algn="r" rtl="0">
              <a:spcBef>
                <a:spcPts val="0"/>
              </a:spcBef>
              <a:buNone/>
              <a:defRPr sz="800">
                <a:solidFill>
                  <a:srgbClr val="686868"/>
                </a:solidFill>
                <a:latin typeface="Calibri"/>
                <a:ea typeface="Calibri"/>
                <a:cs typeface="Calibri"/>
                <a:sym typeface="Calibri"/>
              </a:defRPr>
            </a:lvl5pPr>
            <a:lvl6pPr marL="0" marR="0" lvl="5" indent="0" algn="r" rtl="0">
              <a:spcBef>
                <a:spcPts val="0"/>
              </a:spcBef>
              <a:buNone/>
              <a:defRPr sz="800">
                <a:solidFill>
                  <a:srgbClr val="686868"/>
                </a:solidFill>
                <a:latin typeface="Calibri"/>
                <a:ea typeface="Calibri"/>
                <a:cs typeface="Calibri"/>
                <a:sym typeface="Calibri"/>
              </a:defRPr>
            </a:lvl6pPr>
            <a:lvl7pPr marL="0" marR="0" lvl="6" indent="0" algn="r" rtl="0">
              <a:spcBef>
                <a:spcPts val="0"/>
              </a:spcBef>
              <a:buNone/>
              <a:defRPr sz="800">
                <a:solidFill>
                  <a:srgbClr val="686868"/>
                </a:solidFill>
                <a:latin typeface="Calibri"/>
                <a:ea typeface="Calibri"/>
                <a:cs typeface="Calibri"/>
                <a:sym typeface="Calibri"/>
              </a:defRPr>
            </a:lvl7pPr>
            <a:lvl8pPr marL="0" marR="0" lvl="7" indent="0" algn="r" rtl="0">
              <a:spcBef>
                <a:spcPts val="0"/>
              </a:spcBef>
              <a:buNone/>
              <a:defRPr sz="800">
                <a:solidFill>
                  <a:srgbClr val="686868"/>
                </a:solidFill>
                <a:latin typeface="Calibri"/>
                <a:ea typeface="Calibri"/>
                <a:cs typeface="Calibri"/>
                <a:sym typeface="Calibri"/>
              </a:defRPr>
            </a:lvl8pPr>
            <a:lvl9pPr marL="0" marR="0" lvl="8" indent="0" algn="r" rtl="0">
              <a:spcBef>
                <a:spcPts val="0"/>
              </a:spcBef>
              <a:buNone/>
              <a:defRPr sz="800">
                <a:solidFill>
                  <a:srgbClr val="68686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DE"/>
              <a:t>‹Nr.›</a:t>
            </a:fld>
            <a:endParaRPr/>
          </a:p>
        </p:txBody>
      </p:sp>
      <p:sp>
        <p:nvSpPr>
          <p:cNvPr id="98" name="Google Shape;98;p12"/>
          <p:cNvSpPr txBox="1">
            <a:spLocks noGrp="1"/>
          </p:cNvSpPr>
          <p:nvPr>
            <p:ph type="body" idx="1"/>
          </p:nvPr>
        </p:nvSpPr>
        <p:spPr>
          <a:xfrm>
            <a:off x="7225201" y="5166000"/>
            <a:ext cx="4320000" cy="1002152"/>
          </a:xfrm>
          <a:prstGeom prst="rect">
            <a:avLst/>
          </a:prstGeom>
          <a:solidFill>
            <a:schemeClr val="lt1"/>
          </a:solidFill>
          <a:ln w="9525" cap="flat" cmpd="sng">
            <a:solidFill>
              <a:srgbClr val="BFC9D2"/>
            </a:solidFill>
            <a:prstDash val="solid"/>
            <a:round/>
            <a:headEnd type="none" w="sm" len="sm"/>
            <a:tailEnd type="none" w="sm" len="sm"/>
          </a:ln>
        </p:spPr>
        <p:txBody>
          <a:bodyPr spcFirstLastPara="1" wrap="square" lIns="216000" tIns="180000" rIns="180000" bIns="180000" anchor="b" anchorCtr="0"/>
          <a:lstStyle>
            <a:lvl1pPr marL="457200" marR="0" lvl="0" indent="-228600" algn="l" rtl="0">
              <a:spcBef>
                <a:spcPts val="529"/>
              </a:spcBef>
              <a:spcAft>
                <a:spcPts val="0"/>
              </a:spcAft>
              <a:buClr>
                <a:schemeClr val="accent1"/>
              </a:buClr>
              <a:buSzPts val="1530"/>
              <a:buFont typeface="Noto Sans Symbols"/>
              <a:buNone/>
              <a:defRPr sz="1800" b="0" i="0" u="none" strike="noStrike" cap="none">
                <a:solidFill>
                  <a:schemeClr val="accent1"/>
                </a:solidFill>
                <a:latin typeface="Calibri"/>
                <a:ea typeface="Calibri"/>
                <a:cs typeface="Calibri"/>
                <a:sym typeface="Calibri"/>
              </a:defRPr>
            </a:lvl1pPr>
            <a:lvl2pPr marL="914400" marR="0" lvl="1" indent="-228600" algn="l" rtl="0">
              <a:spcBef>
                <a:spcPts val="882"/>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36550" algn="l" rtl="0">
              <a:spcBef>
                <a:spcPts val="400"/>
              </a:spcBef>
              <a:spcAft>
                <a:spcPts val="0"/>
              </a:spcAft>
              <a:buClr>
                <a:schemeClr val="accent1"/>
              </a:buClr>
              <a:buSzPts val="1700"/>
              <a:buFont typeface="Noto Sans Symbols"/>
              <a:buChar char="•"/>
              <a:defRPr sz="20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_Organigram">
  <p:cSld name="Background_Organigram">
    <p:spTree>
      <p:nvGrpSpPr>
        <p:cNvPr id="1" name="Shape 99"/>
        <p:cNvGrpSpPr/>
        <p:nvPr/>
      </p:nvGrpSpPr>
      <p:grpSpPr>
        <a:xfrm>
          <a:off x="0" y="0"/>
          <a:ext cx="0" cy="0"/>
          <a:chOff x="0" y="0"/>
          <a:chExt cx="0" cy="0"/>
        </a:xfrm>
      </p:grpSpPr>
      <p:sp>
        <p:nvSpPr>
          <p:cNvPr id="100" name="Google Shape;100;p13"/>
          <p:cNvSpPr/>
          <p:nvPr/>
        </p:nvSpPr>
        <p:spPr>
          <a:xfrm>
            <a:off x="251999" y="1008000"/>
            <a:ext cx="11689200" cy="5580000"/>
          </a:xfrm>
          <a:prstGeom prst="rect">
            <a:avLst/>
          </a:prstGeom>
          <a:solidFill>
            <a:schemeClr val="lt1"/>
          </a:solidFill>
          <a:ln w="9525" cap="flat" cmpd="sng">
            <a:solidFill>
              <a:srgbClr val="BFC9D2"/>
            </a:solidFill>
            <a:prstDash val="solid"/>
            <a:round/>
            <a:headEnd type="none" w="sm" len="sm"/>
            <a:tailEnd type="none" w="sm" len="sm"/>
          </a:ln>
        </p:spPr>
        <p:txBody>
          <a:bodyPr spcFirstLastPara="1" wrap="square" lIns="180000" tIns="180000" rIns="180000" bIns="180000" anchor="t" anchorCtr="0">
            <a:noAutofit/>
          </a:bodyPr>
          <a:lstStyle/>
          <a:p>
            <a:pPr marL="0" marR="0" lvl="0" indent="0" algn="l" rtl="0">
              <a:spcBef>
                <a:spcPts val="0"/>
              </a:spcBef>
              <a:spcAft>
                <a:spcPts val="0"/>
              </a:spcAft>
              <a:buNone/>
            </a:pPr>
            <a:endParaRPr sz="2500">
              <a:solidFill>
                <a:schemeClr val="lt1"/>
              </a:solidFill>
              <a:latin typeface="Calibri"/>
              <a:ea typeface="Calibri"/>
              <a:cs typeface="Calibri"/>
              <a:sym typeface="Calibri"/>
            </a:endParaRPr>
          </a:p>
        </p:txBody>
      </p:sp>
      <p:sp>
        <p:nvSpPr>
          <p:cNvPr id="101" name="Google Shape;101;p13"/>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b="1">
                <a:solidFill>
                  <a:srgbClr val="686868"/>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endParaRPr/>
          </a:p>
        </p:txBody>
      </p:sp>
      <p:sp>
        <p:nvSpPr>
          <p:cNvPr id="102" name="Google Shape;102;p13"/>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a:solidFill>
                  <a:srgbClr val="646464"/>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endParaRPr/>
          </a:p>
        </p:txBody>
      </p:sp>
      <p:sp>
        <p:nvSpPr>
          <p:cNvPr id="103" name="Google Shape;103;p13"/>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686868"/>
                </a:solidFill>
                <a:latin typeface="Calibri"/>
                <a:ea typeface="Calibri"/>
                <a:cs typeface="Calibri"/>
                <a:sym typeface="Calibri"/>
              </a:defRPr>
            </a:lvl1pPr>
            <a:lvl2pPr marL="0" marR="0" lvl="1" indent="0" algn="r" rtl="0">
              <a:spcBef>
                <a:spcPts val="0"/>
              </a:spcBef>
              <a:buNone/>
              <a:defRPr sz="800">
                <a:solidFill>
                  <a:srgbClr val="686868"/>
                </a:solidFill>
                <a:latin typeface="Calibri"/>
                <a:ea typeface="Calibri"/>
                <a:cs typeface="Calibri"/>
                <a:sym typeface="Calibri"/>
              </a:defRPr>
            </a:lvl2pPr>
            <a:lvl3pPr marL="0" marR="0" lvl="2" indent="0" algn="r" rtl="0">
              <a:spcBef>
                <a:spcPts val="0"/>
              </a:spcBef>
              <a:buNone/>
              <a:defRPr sz="800">
                <a:solidFill>
                  <a:srgbClr val="686868"/>
                </a:solidFill>
                <a:latin typeface="Calibri"/>
                <a:ea typeface="Calibri"/>
                <a:cs typeface="Calibri"/>
                <a:sym typeface="Calibri"/>
              </a:defRPr>
            </a:lvl3pPr>
            <a:lvl4pPr marL="0" marR="0" lvl="3" indent="0" algn="r" rtl="0">
              <a:spcBef>
                <a:spcPts val="0"/>
              </a:spcBef>
              <a:buNone/>
              <a:defRPr sz="800">
                <a:solidFill>
                  <a:srgbClr val="686868"/>
                </a:solidFill>
                <a:latin typeface="Calibri"/>
                <a:ea typeface="Calibri"/>
                <a:cs typeface="Calibri"/>
                <a:sym typeface="Calibri"/>
              </a:defRPr>
            </a:lvl4pPr>
            <a:lvl5pPr marL="0" marR="0" lvl="4" indent="0" algn="r" rtl="0">
              <a:spcBef>
                <a:spcPts val="0"/>
              </a:spcBef>
              <a:buNone/>
              <a:defRPr sz="800">
                <a:solidFill>
                  <a:srgbClr val="686868"/>
                </a:solidFill>
                <a:latin typeface="Calibri"/>
                <a:ea typeface="Calibri"/>
                <a:cs typeface="Calibri"/>
                <a:sym typeface="Calibri"/>
              </a:defRPr>
            </a:lvl5pPr>
            <a:lvl6pPr marL="0" marR="0" lvl="5" indent="0" algn="r" rtl="0">
              <a:spcBef>
                <a:spcPts val="0"/>
              </a:spcBef>
              <a:buNone/>
              <a:defRPr sz="800">
                <a:solidFill>
                  <a:srgbClr val="686868"/>
                </a:solidFill>
                <a:latin typeface="Calibri"/>
                <a:ea typeface="Calibri"/>
                <a:cs typeface="Calibri"/>
                <a:sym typeface="Calibri"/>
              </a:defRPr>
            </a:lvl6pPr>
            <a:lvl7pPr marL="0" marR="0" lvl="6" indent="0" algn="r" rtl="0">
              <a:spcBef>
                <a:spcPts val="0"/>
              </a:spcBef>
              <a:buNone/>
              <a:defRPr sz="800">
                <a:solidFill>
                  <a:srgbClr val="686868"/>
                </a:solidFill>
                <a:latin typeface="Calibri"/>
                <a:ea typeface="Calibri"/>
                <a:cs typeface="Calibri"/>
                <a:sym typeface="Calibri"/>
              </a:defRPr>
            </a:lvl7pPr>
            <a:lvl8pPr marL="0" marR="0" lvl="7" indent="0" algn="r" rtl="0">
              <a:spcBef>
                <a:spcPts val="0"/>
              </a:spcBef>
              <a:buNone/>
              <a:defRPr sz="800">
                <a:solidFill>
                  <a:srgbClr val="686868"/>
                </a:solidFill>
                <a:latin typeface="Calibri"/>
                <a:ea typeface="Calibri"/>
                <a:cs typeface="Calibri"/>
                <a:sym typeface="Calibri"/>
              </a:defRPr>
            </a:lvl8pPr>
            <a:lvl9pPr marL="0" marR="0" lvl="8" indent="0" algn="r" rtl="0">
              <a:spcBef>
                <a:spcPts val="0"/>
              </a:spcBef>
              <a:buNone/>
              <a:defRPr sz="800">
                <a:solidFill>
                  <a:srgbClr val="68686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DE"/>
              <a:t>‹Nr.›</a:t>
            </a:fld>
            <a:endParaRPr/>
          </a:p>
        </p:txBody>
      </p:sp>
      <p:sp>
        <p:nvSpPr>
          <p:cNvPr id="104" name="Google Shape;104;p13"/>
          <p:cNvSpPr txBox="1">
            <a:spLocks noGrp="1"/>
          </p:cNvSpPr>
          <p:nvPr>
            <p:ph type="title"/>
          </p:nvPr>
        </p:nvSpPr>
        <p:spPr>
          <a:xfrm>
            <a:off x="630001" y="129700"/>
            <a:ext cx="9780091" cy="886397"/>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chemeClr val="accent1"/>
              </a:buClr>
              <a:buSzPts val="3200"/>
              <a:buFont typeface="Calibri"/>
              <a:buNone/>
              <a:defRPr sz="3200" b="0"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empty" type="blank">
  <p:cSld name="BLANK">
    <p:spTree>
      <p:nvGrpSpPr>
        <p:cNvPr id="1" name="Shape 105"/>
        <p:cNvGrpSpPr/>
        <p:nvPr/>
      </p:nvGrpSpPr>
      <p:grpSpPr>
        <a:xfrm>
          <a:off x="0" y="0"/>
          <a:ext cx="0" cy="0"/>
          <a:chOff x="0" y="0"/>
          <a:chExt cx="0" cy="0"/>
        </a:xfrm>
      </p:grpSpPr>
      <p:sp>
        <p:nvSpPr>
          <p:cNvPr id="106" name="Google Shape;106;p14"/>
          <p:cNvSpPr/>
          <p:nvPr/>
        </p:nvSpPr>
        <p:spPr>
          <a:xfrm>
            <a:off x="251999" y="1008000"/>
            <a:ext cx="11689200" cy="5580000"/>
          </a:xfrm>
          <a:prstGeom prst="rect">
            <a:avLst/>
          </a:prstGeom>
          <a:solidFill>
            <a:schemeClr val="lt1"/>
          </a:solidFill>
          <a:ln w="9525" cap="flat" cmpd="sng">
            <a:solidFill>
              <a:srgbClr val="BFC9D2"/>
            </a:solidFill>
            <a:prstDash val="solid"/>
            <a:round/>
            <a:headEnd type="none" w="sm" len="sm"/>
            <a:tailEnd type="none" w="sm" len="sm"/>
          </a:ln>
        </p:spPr>
        <p:txBody>
          <a:bodyPr spcFirstLastPara="1" wrap="square" lIns="180000" tIns="180000" rIns="180000" bIns="180000" anchor="t" anchorCtr="0">
            <a:noAutofit/>
          </a:bodyPr>
          <a:lstStyle/>
          <a:p>
            <a:pPr marL="0" marR="0" lvl="0" indent="0" algn="l" rtl="0">
              <a:spcBef>
                <a:spcPts val="0"/>
              </a:spcBef>
              <a:spcAft>
                <a:spcPts val="0"/>
              </a:spcAft>
              <a:buNone/>
            </a:pPr>
            <a:endParaRPr sz="2500">
              <a:solidFill>
                <a:schemeClr val="lt1"/>
              </a:solidFill>
              <a:latin typeface="Calibri"/>
              <a:ea typeface="Calibri"/>
              <a:cs typeface="Calibri"/>
              <a:sym typeface="Calibri"/>
            </a:endParaRPr>
          </a:p>
        </p:txBody>
      </p:sp>
      <p:sp>
        <p:nvSpPr>
          <p:cNvPr id="107" name="Google Shape;107;p14"/>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b="1">
                <a:solidFill>
                  <a:srgbClr val="686868"/>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endParaRPr/>
          </a:p>
        </p:txBody>
      </p:sp>
      <p:sp>
        <p:nvSpPr>
          <p:cNvPr id="108" name="Google Shape;108;p14"/>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a:solidFill>
                  <a:srgbClr val="646464"/>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endParaRPr/>
          </a:p>
        </p:txBody>
      </p:sp>
      <p:sp>
        <p:nvSpPr>
          <p:cNvPr id="109" name="Google Shape;109;p14"/>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686868"/>
                </a:solidFill>
                <a:latin typeface="Calibri"/>
                <a:ea typeface="Calibri"/>
                <a:cs typeface="Calibri"/>
                <a:sym typeface="Calibri"/>
              </a:defRPr>
            </a:lvl1pPr>
            <a:lvl2pPr marL="0" marR="0" lvl="1" indent="0" algn="r" rtl="0">
              <a:spcBef>
                <a:spcPts val="0"/>
              </a:spcBef>
              <a:buNone/>
              <a:defRPr sz="800">
                <a:solidFill>
                  <a:srgbClr val="686868"/>
                </a:solidFill>
                <a:latin typeface="Calibri"/>
                <a:ea typeface="Calibri"/>
                <a:cs typeface="Calibri"/>
                <a:sym typeface="Calibri"/>
              </a:defRPr>
            </a:lvl2pPr>
            <a:lvl3pPr marL="0" marR="0" lvl="2" indent="0" algn="r" rtl="0">
              <a:spcBef>
                <a:spcPts val="0"/>
              </a:spcBef>
              <a:buNone/>
              <a:defRPr sz="800">
                <a:solidFill>
                  <a:srgbClr val="686868"/>
                </a:solidFill>
                <a:latin typeface="Calibri"/>
                <a:ea typeface="Calibri"/>
                <a:cs typeface="Calibri"/>
                <a:sym typeface="Calibri"/>
              </a:defRPr>
            </a:lvl3pPr>
            <a:lvl4pPr marL="0" marR="0" lvl="3" indent="0" algn="r" rtl="0">
              <a:spcBef>
                <a:spcPts val="0"/>
              </a:spcBef>
              <a:buNone/>
              <a:defRPr sz="800">
                <a:solidFill>
                  <a:srgbClr val="686868"/>
                </a:solidFill>
                <a:latin typeface="Calibri"/>
                <a:ea typeface="Calibri"/>
                <a:cs typeface="Calibri"/>
                <a:sym typeface="Calibri"/>
              </a:defRPr>
            </a:lvl4pPr>
            <a:lvl5pPr marL="0" marR="0" lvl="4" indent="0" algn="r" rtl="0">
              <a:spcBef>
                <a:spcPts val="0"/>
              </a:spcBef>
              <a:buNone/>
              <a:defRPr sz="800">
                <a:solidFill>
                  <a:srgbClr val="686868"/>
                </a:solidFill>
                <a:latin typeface="Calibri"/>
                <a:ea typeface="Calibri"/>
                <a:cs typeface="Calibri"/>
                <a:sym typeface="Calibri"/>
              </a:defRPr>
            </a:lvl5pPr>
            <a:lvl6pPr marL="0" marR="0" lvl="5" indent="0" algn="r" rtl="0">
              <a:spcBef>
                <a:spcPts val="0"/>
              </a:spcBef>
              <a:buNone/>
              <a:defRPr sz="800">
                <a:solidFill>
                  <a:srgbClr val="686868"/>
                </a:solidFill>
                <a:latin typeface="Calibri"/>
                <a:ea typeface="Calibri"/>
                <a:cs typeface="Calibri"/>
                <a:sym typeface="Calibri"/>
              </a:defRPr>
            </a:lvl6pPr>
            <a:lvl7pPr marL="0" marR="0" lvl="6" indent="0" algn="r" rtl="0">
              <a:spcBef>
                <a:spcPts val="0"/>
              </a:spcBef>
              <a:buNone/>
              <a:defRPr sz="800">
                <a:solidFill>
                  <a:srgbClr val="686868"/>
                </a:solidFill>
                <a:latin typeface="Calibri"/>
                <a:ea typeface="Calibri"/>
                <a:cs typeface="Calibri"/>
                <a:sym typeface="Calibri"/>
              </a:defRPr>
            </a:lvl7pPr>
            <a:lvl8pPr marL="0" marR="0" lvl="7" indent="0" algn="r" rtl="0">
              <a:spcBef>
                <a:spcPts val="0"/>
              </a:spcBef>
              <a:buNone/>
              <a:defRPr sz="800">
                <a:solidFill>
                  <a:srgbClr val="686868"/>
                </a:solidFill>
                <a:latin typeface="Calibri"/>
                <a:ea typeface="Calibri"/>
                <a:cs typeface="Calibri"/>
                <a:sym typeface="Calibri"/>
              </a:defRPr>
            </a:lvl8pPr>
            <a:lvl9pPr marL="0" marR="0" lvl="8" indent="0" algn="r" rtl="0">
              <a:spcBef>
                <a:spcPts val="0"/>
              </a:spcBef>
              <a:buNone/>
              <a:defRPr sz="800">
                <a:solidFill>
                  <a:srgbClr val="68686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p:cSld name="Title">
    <p:spTree>
      <p:nvGrpSpPr>
        <p:cNvPr id="1" name="Shape 25"/>
        <p:cNvGrpSpPr/>
        <p:nvPr/>
      </p:nvGrpSpPr>
      <p:grpSpPr>
        <a:xfrm>
          <a:off x="0" y="0"/>
          <a:ext cx="0" cy="0"/>
          <a:chOff x="0" y="0"/>
          <a:chExt cx="0" cy="0"/>
        </a:xfrm>
      </p:grpSpPr>
      <p:sp>
        <p:nvSpPr>
          <p:cNvPr id="26" name="Google Shape;26;p3"/>
          <p:cNvSpPr>
            <a:spLocks noGrp="1"/>
          </p:cNvSpPr>
          <p:nvPr>
            <p:ph type="pic" idx="2"/>
          </p:nvPr>
        </p:nvSpPr>
        <p:spPr>
          <a:xfrm>
            <a:off x="251975" y="1017588"/>
            <a:ext cx="11689200" cy="5580000"/>
          </a:xfrm>
          <a:prstGeom prst="rect">
            <a:avLst/>
          </a:prstGeom>
          <a:noFill/>
          <a:ln w="9525" cap="flat" cmpd="sng">
            <a:solidFill>
              <a:srgbClr val="BFC9D2"/>
            </a:solidFill>
            <a:prstDash val="solid"/>
            <a:round/>
            <a:headEnd type="none" w="sm" len="sm"/>
            <a:tailEnd type="none" w="sm" len="sm"/>
          </a:ln>
        </p:spPr>
        <p:txBody>
          <a:bodyPr spcFirstLastPara="1" wrap="square" lIns="127000" tIns="127000" rIns="0" bIns="0" anchor="t" anchorCtr="0"/>
          <a:lstStyle>
            <a:lvl1pPr marR="0" lvl="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1pPr>
            <a:lvl2pPr marR="0" lvl="1" algn="l" rtl="0">
              <a:spcBef>
                <a:spcPts val="400"/>
              </a:spcBef>
              <a:spcAft>
                <a:spcPts val="0"/>
              </a:spcAft>
              <a:buClr>
                <a:schemeClr val="accent1"/>
              </a:buClr>
              <a:buSzPts val="1700"/>
              <a:buFont typeface="Noto Sans Symbols"/>
              <a:buNone/>
              <a:defRPr sz="2000" b="0" i="0" u="none" strike="noStrike" cap="none">
                <a:solidFill>
                  <a:schemeClr val="accent1"/>
                </a:solidFill>
                <a:latin typeface="Calibri"/>
                <a:ea typeface="Calibri"/>
                <a:cs typeface="Calibri"/>
                <a:sym typeface="Calibri"/>
              </a:defRPr>
            </a:lvl2pPr>
            <a:lvl3pPr marR="0" lvl="2" algn="l" rtl="0">
              <a:spcBef>
                <a:spcPts val="400"/>
              </a:spcBef>
              <a:spcAft>
                <a:spcPts val="0"/>
              </a:spcAft>
              <a:buClr>
                <a:schemeClr val="accent1"/>
              </a:buClr>
              <a:buSzPts val="1700"/>
              <a:buFont typeface="Noto Sans Symbols"/>
              <a:buChar char="•"/>
              <a:defRPr sz="2000" b="0" i="0" u="none" strike="noStrike" cap="none">
                <a:solidFill>
                  <a:schemeClr val="dk1"/>
                </a:solidFill>
                <a:latin typeface="Calibri"/>
                <a:ea typeface="Calibri"/>
                <a:cs typeface="Calibri"/>
                <a:sym typeface="Calibri"/>
              </a:defRPr>
            </a:lvl3pPr>
            <a:lvl4pPr marR="0" lvl="3"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R="0" lvl="4"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R="0" lvl="5"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R="0" lvl="6"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R="0" lvl="7"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R="0" lvl="8"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ctrTitle"/>
          </p:nvPr>
        </p:nvSpPr>
        <p:spPr>
          <a:xfrm>
            <a:off x="630000" y="1260000"/>
            <a:ext cx="10916837" cy="581698"/>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chemeClr val="accent1"/>
              </a:buClr>
              <a:buSzPts val="4200"/>
              <a:buFont typeface="Calibri"/>
              <a:buNone/>
              <a:defRPr sz="4200" b="0"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 name="Google Shape;28;p3"/>
          <p:cNvSpPr txBox="1">
            <a:spLocks noGrp="1"/>
          </p:cNvSpPr>
          <p:nvPr>
            <p:ph type="subTitle" idx="1"/>
          </p:nvPr>
        </p:nvSpPr>
        <p:spPr>
          <a:xfrm>
            <a:off x="630000" y="1857201"/>
            <a:ext cx="10916837" cy="307777"/>
          </a:xfrm>
          <a:prstGeom prst="rect">
            <a:avLst/>
          </a:prstGeom>
          <a:noFill/>
          <a:ln>
            <a:noFill/>
          </a:ln>
        </p:spPr>
        <p:txBody>
          <a:bodyPr spcFirstLastPara="1" wrap="square" lIns="0" tIns="0" rIns="0" bIns="0" anchor="t" anchorCtr="0"/>
          <a:lstStyle>
            <a:lvl1pPr marR="0" lvl="0" algn="l" rtl="0">
              <a:spcBef>
                <a:spcPts val="0"/>
              </a:spcBef>
              <a:spcAft>
                <a:spcPts val="0"/>
              </a:spcAft>
              <a:buClr>
                <a:schemeClr val="accent1"/>
              </a:buClr>
              <a:buSzPts val="1700"/>
              <a:buFont typeface="Noto Sans Symbols"/>
              <a:buNone/>
              <a:defRPr sz="2000" b="0" i="0" u="none" strike="noStrike" cap="none">
                <a:solidFill>
                  <a:schemeClr val="accent1"/>
                </a:solidFill>
                <a:latin typeface="Calibri"/>
                <a:ea typeface="Calibri"/>
                <a:cs typeface="Calibri"/>
                <a:sym typeface="Calibri"/>
              </a:defRPr>
            </a:lvl1pPr>
            <a:lvl2pPr marR="0" lvl="1" algn="ctr" rtl="0">
              <a:spcBef>
                <a:spcPts val="400"/>
              </a:spcBef>
              <a:spcAft>
                <a:spcPts val="0"/>
              </a:spcAft>
              <a:buClr>
                <a:schemeClr val="accent1"/>
              </a:buClr>
              <a:buSzPts val="1700"/>
              <a:buFont typeface="Noto Sans Symbols"/>
              <a:buNone/>
              <a:defRPr sz="2000" b="0" i="0" u="none" strike="noStrike" cap="none">
                <a:solidFill>
                  <a:srgbClr val="888888"/>
                </a:solidFill>
                <a:latin typeface="Calibri"/>
                <a:ea typeface="Calibri"/>
                <a:cs typeface="Calibri"/>
                <a:sym typeface="Calibri"/>
              </a:defRPr>
            </a:lvl2pPr>
            <a:lvl3pPr marR="0" lvl="2" algn="ctr" rtl="0">
              <a:spcBef>
                <a:spcPts val="400"/>
              </a:spcBef>
              <a:spcAft>
                <a:spcPts val="0"/>
              </a:spcAft>
              <a:buClr>
                <a:schemeClr val="accent1"/>
              </a:buClr>
              <a:buSzPts val="1700"/>
              <a:buFont typeface="Noto Sans Symbols"/>
              <a:buNone/>
              <a:defRPr sz="2000" b="0" i="0" u="none" strike="noStrike" cap="none">
                <a:solidFill>
                  <a:srgbClr val="888888"/>
                </a:solidFill>
                <a:latin typeface="Calibri"/>
                <a:ea typeface="Calibri"/>
                <a:cs typeface="Calibri"/>
                <a:sym typeface="Calibri"/>
              </a:defRPr>
            </a:lvl3pPr>
            <a:lvl4pPr marR="0" lvl="3" algn="ctr" rtl="0">
              <a:spcBef>
                <a:spcPts val="360"/>
              </a:spcBef>
              <a:spcAft>
                <a:spcPts val="0"/>
              </a:spcAft>
              <a:buClr>
                <a:schemeClr val="accent1"/>
              </a:buClr>
              <a:buSzPts val="1530"/>
              <a:buFont typeface="Noto Sans Symbols"/>
              <a:buNone/>
              <a:defRPr sz="1800" b="0" i="0" u="none" strike="noStrike" cap="none">
                <a:solidFill>
                  <a:srgbClr val="888888"/>
                </a:solidFill>
                <a:latin typeface="Calibri"/>
                <a:ea typeface="Calibri"/>
                <a:cs typeface="Calibri"/>
                <a:sym typeface="Calibri"/>
              </a:defRPr>
            </a:lvl4pPr>
            <a:lvl5pPr marR="0" lvl="4" algn="ctr" rtl="0">
              <a:spcBef>
                <a:spcPts val="320"/>
              </a:spcBef>
              <a:spcAft>
                <a:spcPts val="0"/>
              </a:spcAft>
              <a:buClr>
                <a:schemeClr val="accent1"/>
              </a:buClr>
              <a:buSzPts val="1360"/>
              <a:buFont typeface="Noto Sans Symbols"/>
              <a:buNone/>
              <a:defRPr sz="1600" b="0" i="0" u="none" strike="noStrike" cap="none">
                <a:solidFill>
                  <a:srgbClr val="888888"/>
                </a:solidFill>
                <a:latin typeface="Calibri"/>
                <a:ea typeface="Calibri"/>
                <a:cs typeface="Calibri"/>
                <a:sym typeface="Calibri"/>
              </a:defRPr>
            </a:lvl5pPr>
            <a:lvl6pPr marR="0" lvl="5" algn="ctr" rtl="0">
              <a:spcBef>
                <a:spcPts val="320"/>
              </a:spcBef>
              <a:spcAft>
                <a:spcPts val="0"/>
              </a:spcAft>
              <a:buClr>
                <a:schemeClr val="accent1"/>
              </a:buClr>
              <a:buSzPts val="1360"/>
              <a:buFont typeface="Noto Sans Symbols"/>
              <a:buNone/>
              <a:defRPr sz="1600" b="0" i="0" u="none" strike="noStrike" cap="none">
                <a:solidFill>
                  <a:srgbClr val="888888"/>
                </a:solidFill>
                <a:latin typeface="Calibri"/>
                <a:ea typeface="Calibri"/>
                <a:cs typeface="Calibri"/>
                <a:sym typeface="Calibri"/>
              </a:defRPr>
            </a:lvl6pPr>
            <a:lvl7pPr marR="0" lvl="6" algn="ctr" rtl="0">
              <a:spcBef>
                <a:spcPts val="320"/>
              </a:spcBef>
              <a:spcAft>
                <a:spcPts val="0"/>
              </a:spcAft>
              <a:buClr>
                <a:schemeClr val="accent1"/>
              </a:buClr>
              <a:buSzPts val="1360"/>
              <a:buFont typeface="Noto Sans Symbols"/>
              <a:buNone/>
              <a:defRPr sz="1600" b="0" i="0" u="none" strike="noStrike" cap="none">
                <a:solidFill>
                  <a:srgbClr val="888888"/>
                </a:solidFill>
                <a:latin typeface="Calibri"/>
                <a:ea typeface="Calibri"/>
                <a:cs typeface="Calibri"/>
                <a:sym typeface="Calibri"/>
              </a:defRPr>
            </a:lvl7pPr>
            <a:lvl8pPr marR="0" lvl="7" algn="ctr" rtl="0">
              <a:spcBef>
                <a:spcPts val="320"/>
              </a:spcBef>
              <a:spcAft>
                <a:spcPts val="0"/>
              </a:spcAft>
              <a:buClr>
                <a:schemeClr val="accent1"/>
              </a:buClr>
              <a:buSzPts val="1600"/>
              <a:buFont typeface="Noto Sans Symbols"/>
              <a:buNone/>
              <a:defRPr sz="1600" b="0" i="0" u="none" strike="noStrike" cap="none">
                <a:solidFill>
                  <a:srgbClr val="888888"/>
                </a:solidFill>
                <a:latin typeface="Calibri"/>
                <a:ea typeface="Calibri"/>
                <a:cs typeface="Calibri"/>
                <a:sym typeface="Calibri"/>
              </a:defRPr>
            </a:lvl8pPr>
            <a:lvl9pPr marR="0" lvl="8" algn="ctr" rtl="0">
              <a:spcBef>
                <a:spcPts val="320"/>
              </a:spcBef>
              <a:spcAft>
                <a:spcPts val="0"/>
              </a:spcAft>
              <a:buClr>
                <a:schemeClr val="accent1"/>
              </a:buClr>
              <a:buSzPts val="1600"/>
              <a:buFont typeface="Noto Sans Symbols"/>
              <a:buNone/>
              <a:defRPr sz="1600" b="0" i="0" u="none" strike="noStrike" cap="none">
                <a:solidFill>
                  <a:srgbClr val="888888"/>
                </a:solidFill>
                <a:latin typeface="Calibri"/>
                <a:ea typeface="Calibri"/>
                <a:cs typeface="Calibri"/>
                <a:sym typeface="Calibri"/>
              </a:defRPr>
            </a:lvl9pPr>
          </a:lstStyle>
          <a:p>
            <a:endParaRPr/>
          </a:p>
        </p:txBody>
      </p:sp>
      <p:sp>
        <p:nvSpPr>
          <p:cNvPr id="29" name="Google Shape;29;p3"/>
          <p:cNvSpPr txBox="1">
            <a:spLocks noGrp="1"/>
          </p:cNvSpPr>
          <p:nvPr>
            <p:ph type="body" idx="3"/>
          </p:nvPr>
        </p:nvSpPr>
        <p:spPr>
          <a:xfrm>
            <a:off x="10021740" y="6287925"/>
            <a:ext cx="1919435" cy="307777"/>
          </a:xfrm>
          <a:prstGeom prst="rect">
            <a:avLst/>
          </a:prstGeom>
          <a:solidFill>
            <a:schemeClr val="lt1"/>
          </a:solidFill>
          <a:ln>
            <a:noFill/>
          </a:ln>
        </p:spPr>
        <p:txBody>
          <a:bodyPr spcFirstLastPara="1" wrap="square" lIns="0" tIns="0" rIns="0" bIns="0" anchor="t" anchorCtr="0"/>
          <a:lstStyle>
            <a:lvl1pPr marL="457200" marR="0" lvl="0" indent="-228600" algn="r" rtl="0">
              <a:spcBef>
                <a:spcPts val="400"/>
              </a:spcBef>
              <a:spcAft>
                <a:spcPts val="0"/>
              </a:spcAft>
              <a:buClr>
                <a:schemeClr val="accent1"/>
              </a:buClr>
              <a:buSzPts val="1700"/>
              <a:buFont typeface="Noto Sans Symbols"/>
              <a:buNone/>
              <a:defRPr sz="2000" b="0" i="0" u="none" strike="noStrike" cap="none">
                <a:solidFill>
                  <a:schemeClr val="accent1"/>
                </a:solidFill>
                <a:latin typeface="Calibri"/>
                <a:ea typeface="Calibri"/>
                <a:cs typeface="Calibri"/>
                <a:sym typeface="Calibri"/>
              </a:defRPr>
            </a:lvl1pPr>
            <a:lvl2pPr marL="914400" marR="0" lvl="1" indent="-228600" algn="l" rtl="0">
              <a:spcBef>
                <a:spcPts val="400"/>
              </a:spcBef>
              <a:spcAft>
                <a:spcPts val="0"/>
              </a:spcAft>
              <a:buClr>
                <a:schemeClr val="accent1"/>
              </a:buClr>
              <a:buSzPts val="1700"/>
              <a:buFont typeface="Noto Sans Symbols"/>
              <a:buNone/>
              <a:defRPr sz="2000" b="0" i="0" u="none" strike="noStrike" cap="none">
                <a:solidFill>
                  <a:schemeClr val="accent1"/>
                </a:solidFill>
                <a:latin typeface="Calibri"/>
                <a:ea typeface="Calibri"/>
                <a:cs typeface="Calibri"/>
                <a:sym typeface="Calibri"/>
              </a:defRPr>
            </a:lvl2pPr>
            <a:lvl3pPr marL="1371600" marR="0" lvl="2" indent="-336550" algn="l" rtl="0">
              <a:spcBef>
                <a:spcPts val="400"/>
              </a:spcBef>
              <a:spcAft>
                <a:spcPts val="0"/>
              </a:spcAft>
              <a:buClr>
                <a:schemeClr val="accent1"/>
              </a:buClr>
              <a:buSzPts val="1700"/>
              <a:buFont typeface="Noto Sans Symbols"/>
              <a:buChar char="•"/>
              <a:defRPr sz="20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pic>
        <p:nvPicPr>
          <p:cNvPr id="30" name="Google Shape;30;p3"/>
          <p:cNvPicPr preferRelativeResize="0"/>
          <p:nvPr/>
        </p:nvPicPr>
        <p:blipFill rotWithShape="1">
          <a:blip r:embed="rId2">
            <a:alphaModFix/>
          </a:blip>
          <a:srcRect/>
          <a:stretch/>
        </p:blipFill>
        <p:spPr>
          <a:xfrm>
            <a:off x="10476000" y="378000"/>
            <a:ext cx="1071159" cy="4464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2">
  <p:cSld name="Agenda2">
    <p:spTree>
      <p:nvGrpSpPr>
        <p:cNvPr id="1" name="Shape 31"/>
        <p:cNvGrpSpPr/>
        <p:nvPr/>
      </p:nvGrpSpPr>
      <p:grpSpPr>
        <a:xfrm>
          <a:off x="0" y="0"/>
          <a:ext cx="0" cy="0"/>
          <a:chOff x="0" y="0"/>
          <a:chExt cx="0" cy="0"/>
        </a:xfrm>
      </p:grpSpPr>
      <p:sp>
        <p:nvSpPr>
          <p:cNvPr id="32" name="Google Shape;32;p4"/>
          <p:cNvSpPr/>
          <p:nvPr/>
        </p:nvSpPr>
        <p:spPr>
          <a:xfrm>
            <a:off x="251999" y="1008000"/>
            <a:ext cx="11689200" cy="5580000"/>
          </a:xfrm>
          <a:prstGeom prst="rect">
            <a:avLst/>
          </a:prstGeom>
          <a:solidFill>
            <a:schemeClr val="lt1"/>
          </a:solidFill>
          <a:ln w="9525" cap="flat" cmpd="sng">
            <a:solidFill>
              <a:srgbClr val="BFC9D2"/>
            </a:solidFill>
            <a:prstDash val="solid"/>
            <a:round/>
            <a:headEnd type="none" w="sm" len="sm"/>
            <a:tailEnd type="none" w="sm" len="sm"/>
          </a:ln>
        </p:spPr>
        <p:txBody>
          <a:bodyPr spcFirstLastPara="1" wrap="square" lIns="180000" tIns="180000" rIns="180000" bIns="180000" anchor="t" anchorCtr="0">
            <a:noAutofit/>
          </a:bodyPr>
          <a:lstStyle/>
          <a:p>
            <a:pPr marL="0" marR="0" lvl="0" indent="0" algn="l" rtl="0">
              <a:spcBef>
                <a:spcPts val="0"/>
              </a:spcBef>
              <a:spcAft>
                <a:spcPts val="0"/>
              </a:spcAft>
              <a:buNone/>
            </a:pPr>
            <a:endParaRPr sz="2500">
              <a:solidFill>
                <a:schemeClr val="lt1"/>
              </a:solidFill>
              <a:latin typeface="Calibri"/>
              <a:ea typeface="Calibri"/>
              <a:cs typeface="Calibri"/>
              <a:sym typeface="Calibri"/>
            </a:endParaRPr>
          </a:p>
        </p:txBody>
      </p:sp>
      <p:sp>
        <p:nvSpPr>
          <p:cNvPr id="33" name="Google Shape;33;p4"/>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b="1">
                <a:solidFill>
                  <a:srgbClr val="686868"/>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endParaRPr/>
          </a:p>
        </p:txBody>
      </p:sp>
      <p:sp>
        <p:nvSpPr>
          <p:cNvPr id="34" name="Google Shape;34;p4"/>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a:solidFill>
                  <a:srgbClr val="646464"/>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endParaRPr/>
          </a:p>
        </p:txBody>
      </p:sp>
      <p:sp>
        <p:nvSpPr>
          <p:cNvPr id="35" name="Google Shape;35;p4"/>
          <p:cNvSpPr txBox="1">
            <a:spLocks noGrp="1"/>
          </p:cNvSpPr>
          <p:nvPr>
            <p:ph type="sldNum" idx="12"/>
          </p:nvPr>
        </p:nvSpPr>
        <p:spPr>
          <a:xfrm>
            <a:off x="11261045" y="6663454"/>
            <a:ext cx="285793" cy="123111"/>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686868"/>
                </a:solidFill>
                <a:latin typeface="Calibri"/>
                <a:ea typeface="Calibri"/>
                <a:cs typeface="Calibri"/>
                <a:sym typeface="Calibri"/>
              </a:defRPr>
            </a:lvl1pPr>
            <a:lvl2pPr marL="0" marR="0" lvl="1" indent="0" algn="r" rtl="0">
              <a:spcBef>
                <a:spcPts val="0"/>
              </a:spcBef>
              <a:buNone/>
              <a:defRPr sz="800">
                <a:solidFill>
                  <a:srgbClr val="686868"/>
                </a:solidFill>
                <a:latin typeface="Calibri"/>
                <a:ea typeface="Calibri"/>
                <a:cs typeface="Calibri"/>
                <a:sym typeface="Calibri"/>
              </a:defRPr>
            </a:lvl2pPr>
            <a:lvl3pPr marL="0" marR="0" lvl="2" indent="0" algn="r" rtl="0">
              <a:spcBef>
                <a:spcPts val="0"/>
              </a:spcBef>
              <a:buNone/>
              <a:defRPr sz="800">
                <a:solidFill>
                  <a:srgbClr val="686868"/>
                </a:solidFill>
                <a:latin typeface="Calibri"/>
                <a:ea typeface="Calibri"/>
                <a:cs typeface="Calibri"/>
                <a:sym typeface="Calibri"/>
              </a:defRPr>
            </a:lvl3pPr>
            <a:lvl4pPr marL="0" marR="0" lvl="3" indent="0" algn="r" rtl="0">
              <a:spcBef>
                <a:spcPts val="0"/>
              </a:spcBef>
              <a:buNone/>
              <a:defRPr sz="800">
                <a:solidFill>
                  <a:srgbClr val="686868"/>
                </a:solidFill>
                <a:latin typeface="Calibri"/>
                <a:ea typeface="Calibri"/>
                <a:cs typeface="Calibri"/>
                <a:sym typeface="Calibri"/>
              </a:defRPr>
            </a:lvl4pPr>
            <a:lvl5pPr marL="0" marR="0" lvl="4" indent="0" algn="r" rtl="0">
              <a:spcBef>
                <a:spcPts val="0"/>
              </a:spcBef>
              <a:buNone/>
              <a:defRPr sz="800">
                <a:solidFill>
                  <a:srgbClr val="686868"/>
                </a:solidFill>
                <a:latin typeface="Calibri"/>
                <a:ea typeface="Calibri"/>
                <a:cs typeface="Calibri"/>
                <a:sym typeface="Calibri"/>
              </a:defRPr>
            </a:lvl5pPr>
            <a:lvl6pPr marL="0" marR="0" lvl="5" indent="0" algn="r" rtl="0">
              <a:spcBef>
                <a:spcPts val="0"/>
              </a:spcBef>
              <a:buNone/>
              <a:defRPr sz="800">
                <a:solidFill>
                  <a:srgbClr val="686868"/>
                </a:solidFill>
                <a:latin typeface="Calibri"/>
                <a:ea typeface="Calibri"/>
                <a:cs typeface="Calibri"/>
                <a:sym typeface="Calibri"/>
              </a:defRPr>
            </a:lvl6pPr>
            <a:lvl7pPr marL="0" marR="0" lvl="6" indent="0" algn="r" rtl="0">
              <a:spcBef>
                <a:spcPts val="0"/>
              </a:spcBef>
              <a:buNone/>
              <a:defRPr sz="800">
                <a:solidFill>
                  <a:srgbClr val="686868"/>
                </a:solidFill>
                <a:latin typeface="Calibri"/>
                <a:ea typeface="Calibri"/>
                <a:cs typeface="Calibri"/>
                <a:sym typeface="Calibri"/>
              </a:defRPr>
            </a:lvl7pPr>
            <a:lvl8pPr marL="0" marR="0" lvl="7" indent="0" algn="r" rtl="0">
              <a:spcBef>
                <a:spcPts val="0"/>
              </a:spcBef>
              <a:buNone/>
              <a:defRPr sz="800">
                <a:solidFill>
                  <a:srgbClr val="686868"/>
                </a:solidFill>
                <a:latin typeface="Calibri"/>
                <a:ea typeface="Calibri"/>
                <a:cs typeface="Calibri"/>
                <a:sym typeface="Calibri"/>
              </a:defRPr>
            </a:lvl8pPr>
            <a:lvl9pPr marL="0" marR="0" lvl="8" indent="0" algn="r" rtl="0">
              <a:spcBef>
                <a:spcPts val="0"/>
              </a:spcBef>
              <a:buNone/>
              <a:defRPr sz="800">
                <a:solidFill>
                  <a:srgbClr val="68686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DE"/>
              <a:t>‹Nr.›</a:t>
            </a:fld>
            <a:endParaRPr/>
          </a:p>
        </p:txBody>
      </p:sp>
      <p:sp>
        <p:nvSpPr>
          <p:cNvPr id="36" name="Google Shape;36;p4"/>
          <p:cNvSpPr txBox="1">
            <a:spLocks noGrp="1"/>
          </p:cNvSpPr>
          <p:nvPr>
            <p:ph type="body" idx="1"/>
          </p:nvPr>
        </p:nvSpPr>
        <p:spPr>
          <a:xfrm>
            <a:off x="634336"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37" name="Google Shape;37;p4"/>
          <p:cNvSpPr txBox="1">
            <a:spLocks noGrp="1"/>
          </p:cNvSpPr>
          <p:nvPr>
            <p:ph type="body" idx="2"/>
          </p:nvPr>
        </p:nvSpPr>
        <p:spPr>
          <a:xfrm>
            <a:off x="2854348"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38" name="Google Shape;38;p4"/>
          <p:cNvSpPr txBox="1">
            <a:spLocks noGrp="1"/>
          </p:cNvSpPr>
          <p:nvPr>
            <p:ph type="body" idx="3"/>
          </p:nvPr>
        </p:nvSpPr>
        <p:spPr>
          <a:xfrm>
            <a:off x="5074360"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39" name="Google Shape;39;p4"/>
          <p:cNvSpPr txBox="1">
            <a:spLocks noGrp="1"/>
          </p:cNvSpPr>
          <p:nvPr>
            <p:ph type="body" idx="4"/>
          </p:nvPr>
        </p:nvSpPr>
        <p:spPr>
          <a:xfrm>
            <a:off x="7294372"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40" name="Google Shape;40;p4"/>
          <p:cNvSpPr txBox="1">
            <a:spLocks noGrp="1"/>
          </p:cNvSpPr>
          <p:nvPr>
            <p:ph type="body" idx="5"/>
          </p:nvPr>
        </p:nvSpPr>
        <p:spPr>
          <a:xfrm>
            <a:off x="9514382"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41" name="Google Shape;41;p4"/>
          <p:cNvSpPr txBox="1">
            <a:spLocks noGrp="1"/>
          </p:cNvSpPr>
          <p:nvPr>
            <p:ph type="body" idx="6"/>
          </p:nvPr>
        </p:nvSpPr>
        <p:spPr>
          <a:xfrm>
            <a:off x="634336" y="3833212"/>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42" name="Google Shape;42;p4"/>
          <p:cNvSpPr txBox="1">
            <a:spLocks noGrp="1"/>
          </p:cNvSpPr>
          <p:nvPr>
            <p:ph type="body" idx="7"/>
          </p:nvPr>
        </p:nvSpPr>
        <p:spPr>
          <a:xfrm>
            <a:off x="2854348" y="3833212"/>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43" name="Google Shape;43;p4"/>
          <p:cNvSpPr txBox="1">
            <a:spLocks noGrp="1"/>
          </p:cNvSpPr>
          <p:nvPr>
            <p:ph type="body" idx="8"/>
          </p:nvPr>
        </p:nvSpPr>
        <p:spPr>
          <a:xfrm>
            <a:off x="5074360" y="3833212"/>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44" name="Google Shape;44;p4"/>
          <p:cNvSpPr txBox="1">
            <a:spLocks noGrp="1"/>
          </p:cNvSpPr>
          <p:nvPr>
            <p:ph type="body" idx="9"/>
          </p:nvPr>
        </p:nvSpPr>
        <p:spPr>
          <a:xfrm>
            <a:off x="7294372" y="3833212"/>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45" name="Google Shape;45;p4"/>
          <p:cNvSpPr txBox="1">
            <a:spLocks noGrp="1"/>
          </p:cNvSpPr>
          <p:nvPr>
            <p:ph type="body" idx="13"/>
          </p:nvPr>
        </p:nvSpPr>
        <p:spPr>
          <a:xfrm>
            <a:off x="9514382" y="3833212"/>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46" name="Google Shape;46;p4"/>
          <p:cNvSpPr txBox="1">
            <a:spLocks noGrp="1"/>
          </p:cNvSpPr>
          <p:nvPr>
            <p:ph type="title"/>
          </p:nvPr>
        </p:nvSpPr>
        <p:spPr>
          <a:xfrm>
            <a:off x="630001" y="129700"/>
            <a:ext cx="9780091" cy="886397"/>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chemeClr val="accent1"/>
              </a:buClr>
              <a:buSzPts val="3200"/>
              <a:buFont typeface="Calibri"/>
              <a:buNone/>
              <a:defRPr sz="3200" b="0"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47"/>
        <p:cNvGrpSpPr/>
        <p:nvPr/>
      </p:nvGrpSpPr>
      <p:grpSpPr>
        <a:xfrm>
          <a:off x="0" y="0"/>
          <a:ext cx="0" cy="0"/>
          <a:chOff x="0" y="0"/>
          <a:chExt cx="0" cy="0"/>
        </a:xfrm>
      </p:grpSpPr>
      <p:sp>
        <p:nvSpPr>
          <p:cNvPr id="48" name="Google Shape;48;p5"/>
          <p:cNvSpPr/>
          <p:nvPr/>
        </p:nvSpPr>
        <p:spPr>
          <a:xfrm>
            <a:off x="251999" y="1008000"/>
            <a:ext cx="11689200" cy="5580000"/>
          </a:xfrm>
          <a:prstGeom prst="rect">
            <a:avLst/>
          </a:prstGeom>
          <a:solidFill>
            <a:schemeClr val="lt1"/>
          </a:solidFill>
          <a:ln w="9525" cap="flat" cmpd="sng">
            <a:solidFill>
              <a:srgbClr val="BFC9D2"/>
            </a:solidFill>
            <a:prstDash val="solid"/>
            <a:round/>
            <a:headEnd type="none" w="sm" len="sm"/>
            <a:tailEnd type="none" w="sm" len="sm"/>
          </a:ln>
        </p:spPr>
        <p:txBody>
          <a:bodyPr spcFirstLastPara="1" wrap="square" lIns="180000" tIns="180000" rIns="180000" bIns="180000" anchor="t" anchorCtr="0">
            <a:noAutofit/>
          </a:bodyPr>
          <a:lstStyle/>
          <a:p>
            <a:pPr marL="0" marR="0" lvl="0" indent="0" algn="l" rtl="0">
              <a:spcBef>
                <a:spcPts val="0"/>
              </a:spcBef>
              <a:spcAft>
                <a:spcPts val="0"/>
              </a:spcAft>
              <a:buNone/>
            </a:pPr>
            <a:endParaRPr sz="2500">
              <a:solidFill>
                <a:schemeClr val="lt1"/>
              </a:solidFill>
              <a:latin typeface="Calibri"/>
              <a:ea typeface="Calibri"/>
              <a:cs typeface="Calibri"/>
              <a:sym typeface="Calibri"/>
            </a:endParaRPr>
          </a:p>
        </p:txBody>
      </p:sp>
      <p:sp>
        <p:nvSpPr>
          <p:cNvPr id="49" name="Google Shape;49;p5"/>
          <p:cNvSpPr txBox="1">
            <a:spLocks noGrp="1"/>
          </p:cNvSpPr>
          <p:nvPr>
            <p:ph type="body" idx="1"/>
          </p:nvPr>
        </p:nvSpPr>
        <p:spPr>
          <a:xfrm>
            <a:off x="630002" y="1260000"/>
            <a:ext cx="5271165" cy="1446550"/>
          </a:xfrm>
          <a:prstGeom prst="rect">
            <a:avLst/>
          </a:prstGeom>
          <a:noFill/>
          <a:ln>
            <a:noFill/>
          </a:ln>
        </p:spPr>
        <p:txBody>
          <a:bodyPr spcFirstLastPara="1" wrap="square" lIns="0" tIns="0" rIns="0" bIns="0" anchor="t" anchorCtr="0"/>
          <a:lstStyle>
            <a:lvl1pPr marL="457200" marR="0" lvl="0" indent="-358140" algn="l" rtl="0">
              <a:spcBef>
                <a:spcPts val="600"/>
              </a:spcBef>
              <a:spcAft>
                <a:spcPts val="0"/>
              </a:spcAft>
              <a:buClr>
                <a:schemeClr val="accent1"/>
              </a:buClr>
              <a:buSzPts val="2040"/>
              <a:buFont typeface="Noto Sans Symbols"/>
              <a:buChar char="•"/>
              <a:defRPr sz="2400" b="0" i="0" u="none" strike="noStrike" cap="none">
                <a:solidFill>
                  <a:schemeClr val="dk1"/>
                </a:solidFill>
                <a:latin typeface="Calibri"/>
                <a:ea typeface="Calibri"/>
                <a:cs typeface="Calibri"/>
                <a:sym typeface="Calibri"/>
              </a:defRPr>
            </a:lvl1pPr>
            <a:lvl2pPr marL="914400" marR="0" lvl="1" indent="-325755" algn="l" rtl="0">
              <a:spcBef>
                <a:spcPts val="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2pPr>
            <a:lvl3pPr marL="1371600" marR="0" lvl="2" indent="-358139" algn="l" rtl="0">
              <a:spcBef>
                <a:spcPts val="1200"/>
              </a:spcBef>
              <a:spcAft>
                <a:spcPts val="0"/>
              </a:spcAft>
              <a:buClr>
                <a:schemeClr val="accent1"/>
              </a:buClr>
              <a:buSzPts val="2040"/>
              <a:buFont typeface="Noto Sans Symbols"/>
              <a:buChar char="•"/>
              <a:defRPr sz="2400" b="0" i="0" u="none" strike="noStrike" cap="none">
                <a:solidFill>
                  <a:schemeClr val="accent1"/>
                </a:solidFill>
                <a:latin typeface="Calibri"/>
                <a:ea typeface="Calibri"/>
                <a:cs typeface="Calibri"/>
                <a:sym typeface="Calibri"/>
              </a:defRPr>
            </a:lvl3pPr>
            <a:lvl4pPr marL="1828800" marR="0" lvl="3" indent="-325755" algn="l" rtl="0">
              <a:spcBef>
                <a:spcPts val="0"/>
              </a:spcBef>
              <a:spcAft>
                <a:spcPts val="0"/>
              </a:spcAft>
              <a:buClr>
                <a:schemeClr val="accent1"/>
              </a:buClr>
              <a:buSzPts val="1530"/>
              <a:buFont typeface="Noto Sans Symbols"/>
              <a:buChar char="−"/>
              <a:defRPr sz="1800" b="0" i="0" u="none" strike="noStrike" cap="none">
                <a:solidFill>
                  <a:schemeClr val="accent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50" name="Google Shape;50;p5"/>
          <p:cNvSpPr txBox="1">
            <a:spLocks noGrp="1"/>
          </p:cNvSpPr>
          <p:nvPr>
            <p:ph type="body" idx="2"/>
          </p:nvPr>
        </p:nvSpPr>
        <p:spPr>
          <a:xfrm>
            <a:off x="6282000" y="1260000"/>
            <a:ext cx="5271165" cy="1446550"/>
          </a:xfrm>
          <a:prstGeom prst="rect">
            <a:avLst/>
          </a:prstGeom>
          <a:noFill/>
          <a:ln>
            <a:noFill/>
          </a:ln>
        </p:spPr>
        <p:txBody>
          <a:bodyPr spcFirstLastPara="1" wrap="square" lIns="0" tIns="0" rIns="0" bIns="0" anchor="t" anchorCtr="0"/>
          <a:lstStyle>
            <a:lvl1pPr marL="457200" marR="0" lvl="0" indent="-358140" algn="l" rtl="0">
              <a:spcBef>
                <a:spcPts val="600"/>
              </a:spcBef>
              <a:spcAft>
                <a:spcPts val="0"/>
              </a:spcAft>
              <a:buClr>
                <a:schemeClr val="accent1"/>
              </a:buClr>
              <a:buSzPts val="2040"/>
              <a:buFont typeface="Noto Sans Symbols"/>
              <a:buChar char="•"/>
              <a:defRPr sz="2400" b="0" i="0" u="none" strike="noStrike" cap="none">
                <a:solidFill>
                  <a:schemeClr val="dk1"/>
                </a:solidFill>
                <a:latin typeface="Calibri"/>
                <a:ea typeface="Calibri"/>
                <a:cs typeface="Calibri"/>
                <a:sym typeface="Calibri"/>
              </a:defRPr>
            </a:lvl1pPr>
            <a:lvl2pPr marL="914400" marR="0" lvl="1" indent="-325755" algn="l" rtl="0">
              <a:spcBef>
                <a:spcPts val="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2pPr>
            <a:lvl3pPr marL="1371600" marR="0" lvl="2" indent="-358139" algn="l" rtl="0">
              <a:spcBef>
                <a:spcPts val="1200"/>
              </a:spcBef>
              <a:spcAft>
                <a:spcPts val="0"/>
              </a:spcAft>
              <a:buClr>
                <a:schemeClr val="accent1"/>
              </a:buClr>
              <a:buSzPts val="2040"/>
              <a:buFont typeface="Noto Sans Symbols"/>
              <a:buChar char="•"/>
              <a:defRPr sz="2400" b="0" i="0" u="none" strike="noStrike" cap="none">
                <a:solidFill>
                  <a:schemeClr val="accent1"/>
                </a:solidFill>
                <a:latin typeface="Calibri"/>
                <a:ea typeface="Calibri"/>
                <a:cs typeface="Calibri"/>
                <a:sym typeface="Calibri"/>
              </a:defRPr>
            </a:lvl3pPr>
            <a:lvl4pPr marL="1828800" marR="0" lvl="3" indent="-325755" algn="l" rtl="0">
              <a:spcBef>
                <a:spcPts val="0"/>
              </a:spcBef>
              <a:spcAft>
                <a:spcPts val="0"/>
              </a:spcAft>
              <a:buClr>
                <a:schemeClr val="accent1"/>
              </a:buClr>
              <a:buSzPts val="1530"/>
              <a:buFont typeface="Noto Sans Symbols"/>
              <a:buChar char="−"/>
              <a:defRPr sz="1800" b="0" i="0" u="none" strike="noStrike" cap="none">
                <a:solidFill>
                  <a:schemeClr val="accent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51" name="Google Shape;51;p5"/>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a:solidFill>
                  <a:srgbClr val="646464"/>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endParaRPr/>
          </a:p>
        </p:txBody>
      </p:sp>
      <p:sp>
        <p:nvSpPr>
          <p:cNvPr id="52" name="Google Shape;52;p5"/>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b="1">
                <a:solidFill>
                  <a:srgbClr val="686868"/>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endParaRPr/>
          </a:p>
        </p:txBody>
      </p:sp>
      <p:sp>
        <p:nvSpPr>
          <p:cNvPr id="53" name="Google Shape;53;p5"/>
          <p:cNvSpPr txBox="1">
            <a:spLocks noGrp="1"/>
          </p:cNvSpPr>
          <p:nvPr>
            <p:ph type="title"/>
          </p:nvPr>
        </p:nvSpPr>
        <p:spPr>
          <a:xfrm>
            <a:off x="630001" y="129700"/>
            <a:ext cx="9780091" cy="886397"/>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chemeClr val="accent1"/>
              </a:buClr>
              <a:buSzPts val="3200"/>
              <a:buFont typeface="Calibri"/>
              <a:buNone/>
              <a:defRPr sz="3200" b="0"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Content">
  <p:cSld name="Title + Content">
    <p:spTree>
      <p:nvGrpSpPr>
        <p:cNvPr id="1" name="Shape 54"/>
        <p:cNvGrpSpPr/>
        <p:nvPr/>
      </p:nvGrpSpPr>
      <p:grpSpPr>
        <a:xfrm>
          <a:off x="0" y="0"/>
          <a:ext cx="0" cy="0"/>
          <a:chOff x="0" y="0"/>
          <a:chExt cx="0" cy="0"/>
        </a:xfrm>
      </p:grpSpPr>
      <p:sp>
        <p:nvSpPr>
          <p:cNvPr id="55" name="Google Shape;55;p6"/>
          <p:cNvSpPr/>
          <p:nvPr/>
        </p:nvSpPr>
        <p:spPr>
          <a:xfrm>
            <a:off x="251999" y="1008000"/>
            <a:ext cx="11689200" cy="5580000"/>
          </a:xfrm>
          <a:prstGeom prst="rect">
            <a:avLst/>
          </a:prstGeom>
          <a:solidFill>
            <a:schemeClr val="lt1"/>
          </a:solidFill>
          <a:ln w="9525" cap="flat" cmpd="sng">
            <a:solidFill>
              <a:srgbClr val="BFC9D2"/>
            </a:solidFill>
            <a:prstDash val="solid"/>
            <a:round/>
            <a:headEnd type="none" w="sm" len="sm"/>
            <a:tailEnd type="none" w="sm" len="sm"/>
          </a:ln>
        </p:spPr>
        <p:txBody>
          <a:bodyPr spcFirstLastPara="1" wrap="square" lIns="161350" tIns="80675" rIns="161350" bIns="80675" anchor="t" anchorCtr="0">
            <a:noAutofit/>
          </a:bodyPr>
          <a:lstStyle/>
          <a:p>
            <a:pPr marL="0" marR="0" lvl="0" indent="0" algn="l" rtl="0">
              <a:spcBef>
                <a:spcPts val="0"/>
              </a:spcBef>
              <a:spcAft>
                <a:spcPts val="0"/>
              </a:spcAft>
              <a:buNone/>
            </a:pPr>
            <a:endParaRPr sz="2500">
              <a:solidFill>
                <a:schemeClr val="lt1"/>
              </a:solidFill>
              <a:latin typeface="Calibri"/>
              <a:ea typeface="Calibri"/>
              <a:cs typeface="Calibri"/>
              <a:sym typeface="Calibri"/>
            </a:endParaRPr>
          </a:p>
        </p:txBody>
      </p:sp>
      <p:sp>
        <p:nvSpPr>
          <p:cNvPr id="56" name="Google Shape;56;p6"/>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b="1">
                <a:solidFill>
                  <a:srgbClr val="686868"/>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endParaRPr/>
          </a:p>
        </p:txBody>
      </p:sp>
      <p:sp>
        <p:nvSpPr>
          <p:cNvPr id="57" name="Google Shape;57;p6"/>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a:solidFill>
                  <a:srgbClr val="646464"/>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endParaRPr/>
          </a:p>
        </p:txBody>
      </p:sp>
      <p:sp>
        <p:nvSpPr>
          <p:cNvPr id="58" name="Google Shape;58;p6"/>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686868"/>
                </a:solidFill>
                <a:latin typeface="Calibri"/>
                <a:ea typeface="Calibri"/>
                <a:cs typeface="Calibri"/>
                <a:sym typeface="Calibri"/>
              </a:defRPr>
            </a:lvl1pPr>
            <a:lvl2pPr marL="0" marR="0" lvl="1" indent="0" algn="r" rtl="0">
              <a:spcBef>
                <a:spcPts val="0"/>
              </a:spcBef>
              <a:buNone/>
              <a:defRPr sz="800">
                <a:solidFill>
                  <a:srgbClr val="686868"/>
                </a:solidFill>
                <a:latin typeface="Calibri"/>
                <a:ea typeface="Calibri"/>
                <a:cs typeface="Calibri"/>
                <a:sym typeface="Calibri"/>
              </a:defRPr>
            </a:lvl2pPr>
            <a:lvl3pPr marL="0" marR="0" lvl="2" indent="0" algn="r" rtl="0">
              <a:spcBef>
                <a:spcPts val="0"/>
              </a:spcBef>
              <a:buNone/>
              <a:defRPr sz="800">
                <a:solidFill>
                  <a:srgbClr val="686868"/>
                </a:solidFill>
                <a:latin typeface="Calibri"/>
                <a:ea typeface="Calibri"/>
                <a:cs typeface="Calibri"/>
                <a:sym typeface="Calibri"/>
              </a:defRPr>
            </a:lvl3pPr>
            <a:lvl4pPr marL="0" marR="0" lvl="3" indent="0" algn="r" rtl="0">
              <a:spcBef>
                <a:spcPts val="0"/>
              </a:spcBef>
              <a:buNone/>
              <a:defRPr sz="800">
                <a:solidFill>
                  <a:srgbClr val="686868"/>
                </a:solidFill>
                <a:latin typeface="Calibri"/>
                <a:ea typeface="Calibri"/>
                <a:cs typeface="Calibri"/>
                <a:sym typeface="Calibri"/>
              </a:defRPr>
            </a:lvl4pPr>
            <a:lvl5pPr marL="0" marR="0" lvl="4" indent="0" algn="r" rtl="0">
              <a:spcBef>
                <a:spcPts val="0"/>
              </a:spcBef>
              <a:buNone/>
              <a:defRPr sz="800">
                <a:solidFill>
                  <a:srgbClr val="686868"/>
                </a:solidFill>
                <a:latin typeface="Calibri"/>
                <a:ea typeface="Calibri"/>
                <a:cs typeface="Calibri"/>
                <a:sym typeface="Calibri"/>
              </a:defRPr>
            </a:lvl5pPr>
            <a:lvl6pPr marL="0" marR="0" lvl="5" indent="0" algn="r" rtl="0">
              <a:spcBef>
                <a:spcPts val="0"/>
              </a:spcBef>
              <a:buNone/>
              <a:defRPr sz="800">
                <a:solidFill>
                  <a:srgbClr val="686868"/>
                </a:solidFill>
                <a:latin typeface="Calibri"/>
                <a:ea typeface="Calibri"/>
                <a:cs typeface="Calibri"/>
                <a:sym typeface="Calibri"/>
              </a:defRPr>
            </a:lvl6pPr>
            <a:lvl7pPr marL="0" marR="0" lvl="6" indent="0" algn="r" rtl="0">
              <a:spcBef>
                <a:spcPts val="0"/>
              </a:spcBef>
              <a:buNone/>
              <a:defRPr sz="800">
                <a:solidFill>
                  <a:srgbClr val="686868"/>
                </a:solidFill>
                <a:latin typeface="Calibri"/>
                <a:ea typeface="Calibri"/>
                <a:cs typeface="Calibri"/>
                <a:sym typeface="Calibri"/>
              </a:defRPr>
            </a:lvl7pPr>
            <a:lvl8pPr marL="0" marR="0" lvl="7" indent="0" algn="r" rtl="0">
              <a:spcBef>
                <a:spcPts val="0"/>
              </a:spcBef>
              <a:buNone/>
              <a:defRPr sz="800">
                <a:solidFill>
                  <a:srgbClr val="686868"/>
                </a:solidFill>
                <a:latin typeface="Calibri"/>
                <a:ea typeface="Calibri"/>
                <a:cs typeface="Calibri"/>
                <a:sym typeface="Calibri"/>
              </a:defRPr>
            </a:lvl8pPr>
            <a:lvl9pPr marL="0" marR="0" lvl="8" indent="0" algn="r" rtl="0">
              <a:spcBef>
                <a:spcPts val="0"/>
              </a:spcBef>
              <a:buNone/>
              <a:defRPr sz="800">
                <a:solidFill>
                  <a:srgbClr val="68686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DE"/>
              <a:t>‹Nr.›</a:t>
            </a:fld>
            <a:endParaRPr/>
          </a:p>
        </p:txBody>
      </p:sp>
      <p:sp>
        <p:nvSpPr>
          <p:cNvPr id="59" name="Google Shape;59;p6"/>
          <p:cNvSpPr txBox="1">
            <a:spLocks noGrp="1"/>
          </p:cNvSpPr>
          <p:nvPr>
            <p:ph type="body" idx="1"/>
          </p:nvPr>
        </p:nvSpPr>
        <p:spPr>
          <a:xfrm>
            <a:off x="629999" y="1260000"/>
            <a:ext cx="10915199" cy="2560701"/>
          </a:xfrm>
          <a:prstGeom prst="rect">
            <a:avLst/>
          </a:prstGeom>
          <a:noFill/>
          <a:ln>
            <a:noFill/>
          </a:ln>
        </p:spPr>
        <p:txBody>
          <a:bodyPr spcFirstLastPara="1" wrap="square" lIns="0" tIns="0" rIns="0" bIns="0" anchor="t" anchorCtr="0"/>
          <a:lstStyle>
            <a:lvl1pPr marL="457200" marR="0" lvl="0" indent="-228600" algn="l" rtl="0">
              <a:spcBef>
                <a:spcPts val="400"/>
              </a:spcBef>
              <a:spcAft>
                <a:spcPts val="0"/>
              </a:spcAft>
              <a:buClr>
                <a:schemeClr val="accent1"/>
              </a:buClr>
              <a:buSzPts val="1700"/>
              <a:buFont typeface="Noto Sans Symbols"/>
              <a:buNone/>
              <a:defRPr sz="2000" b="0"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accent1"/>
              </a:buClr>
              <a:buSzPts val="1700"/>
              <a:buFont typeface="Noto Sans Symbols"/>
              <a:buNone/>
              <a:defRPr sz="2000" b="0" i="0" u="none" strike="noStrike" cap="none">
                <a:solidFill>
                  <a:schemeClr val="accent1"/>
                </a:solidFill>
                <a:latin typeface="Calibri"/>
                <a:ea typeface="Calibri"/>
                <a:cs typeface="Calibri"/>
                <a:sym typeface="Calibri"/>
              </a:defRPr>
            </a:lvl2pPr>
            <a:lvl3pPr marL="1371600" marR="0" lvl="2" indent="-336550" algn="l" rtl="0">
              <a:spcBef>
                <a:spcPts val="400"/>
              </a:spcBef>
              <a:spcAft>
                <a:spcPts val="0"/>
              </a:spcAft>
              <a:buClr>
                <a:schemeClr val="accent1"/>
              </a:buClr>
              <a:buSzPts val="1700"/>
              <a:buFont typeface="Noto Sans Symbols"/>
              <a:buChar char="•"/>
              <a:defRPr sz="20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lnSpc>
                <a:spcPct val="100000"/>
              </a:lnSpc>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60" name="Google Shape;60;p6"/>
          <p:cNvSpPr txBox="1">
            <a:spLocks noGrp="1"/>
          </p:cNvSpPr>
          <p:nvPr>
            <p:ph type="title"/>
          </p:nvPr>
        </p:nvSpPr>
        <p:spPr>
          <a:xfrm>
            <a:off x="630001" y="129700"/>
            <a:ext cx="9780091" cy="886397"/>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chemeClr val="accent1"/>
              </a:buClr>
              <a:buSzPts val="3200"/>
              <a:buFont typeface="Calibri"/>
              <a:buNone/>
              <a:defRPr sz="3200" b="0"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Headline only">
  <p:cSld name="Headline only">
    <p:spTree>
      <p:nvGrpSpPr>
        <p:cNvPr id="1" name="Shape 61"/>
        <p:cNvGrpSpPr/>
        <p:nvPr/>
      </p:nvGrpSpPr>
      <p:grpSpPr>
        <a:xfrm>
          <a:off x="0" y="0"/>
          <a:ext cx="0" cy="0"/>
          <a:chOff x="0" y="0"/>
          <a:chExt cx="0" cy="0"/>
        </a:xfrm>
      </p:grpSpPr>
      <p:sp>
        <p:nvSpPr>
          <p:cNvPr id="62" name="Google Shape;62;p7"/>
          <p:cNvSpPr/>
          <p:nvPr/>
        </p:nvSpPr>
        <p:spPr>
          <a:xfrm>
            <a:off x="251999" y="1008000"/>
            <a:ext cx="11689200" cy="5580000"/>
          </a:xfrm>
          <a:prstGeom prst="rect">
            <a:avLst/>
          </a:prstGeom>
          <a:solidFill>
            <a:schemeClr val="lt1"/>
          </a:solidFill>
          <a:ln w="9525" cap="flat" cmpd="sng">
            <a:solidFill>
              <a:srgbClr val="BFC9D2"/>
            </a:solidFill>
            <a:prstDash val="solid"/>
            <a:round/>
            <a:headEnd type="none" w="sm" len="sm"/>
            <a:tailEnd type="none" w="sm" len="sm"/>
          </a:ln>
        </p:spPr>
        <p:txBody>
          <a:bodyPr spcFirstLastPara="1" wrap="square" lIns="180000" tIns="180000" rIns="180000" bIns="180000" anchor="t" anchorCtr="0">
            <a:noAutofit/>
          </a:bodyPr>
          <a:lstStyle/>
          <a:p>
            <a:pPr marL="0" marR="0" lvl="0" indent="0" algn="l" rtl="0">
              <a:spcBef>
                <a:spcPts val="0"/>
              </a:spcBef>
              <a:spcAft>
                <a:spcPts val="0"/>
              </a:spcAft>
              <a:buNone/>
            </a:pPr>
            <a:endParaRPr sz="2500">
              <a:solidFill>
                <a:schemeClr val="lt1"/>
              </a:solidFill>
              <a:latin typeface="Calibri"/>
              <a:ea typeface="Calibri"/>
              <a:cs typeface="Calibri"/>
              <a:sym typeface="Calibri"/>
            </a:endParaRPr>
          </a:p>
        </p:txBody>
      </p:sp>
      <p:sp>
        <p:nvSpPr>
          <p:cNvPr id="63" name="Google Shape;63;p7"/>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b="1">
                <a:solidFill>
                  <a:srgbClr val="686868"/>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endParaRPr/>
          </a:p>
        </p:txBody>
      </p:sp>
      <p:sp>
        <p:nvSpPr>
          <p:cNvPr id="64" name="Google Shape;64;p7"/>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a:solidFill>
                  <a:srgbClr val="646464"/>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endParaRPr/>
          </a:p>
        </p:txBody>
      </p:sp>
      <p:sp>
        <p:nvSpPr>
          <p:cNvPr id="65" name="Google Shape;65;p7"/>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686868"/>
                </a:solidFill>
                <a:latin typeface="Calibri"/>
                <a:ea typeface="Calibri"/>
                <a:cs typeface="Calibri"/>
                <a:sym typeface="Calibri"/>
              </a:defRPr>
            </a:lvl1pPr>
            <a:lvl2pPr marL="0" marR="0" lvl="1" indent="0" algn="r" rtl="0">
              <a:spcBef>
                <a:spcPts val="0"/>
              </a:spcBef>
              <a:buNone/>
              <a:defRPr sz="800">
                <a:solidFill>
                  <a:srgbClr val="686868"/>
                </a:solidFill>
                <a:latin typeface="Calibri"/>
                <a:ea typeface="Calibri"/>
                <a:cs typeface="Calibri"/>
                <a:sym typeface="Calibri"/>
              </a:defRPr>
            </a:lvl2pPr>
            <a:lvl3pPr marL="0" marR="0" lvl="2" indent="0" algn="r" rtl="0">
              <a:spcBef>
                <a:spcPts val="0"/>
              </a:spcBef>
              <a:buNone/>
              <a:defRPr sz="800">
                <a:solidFill>
                  <a:srgbClr val="686868"/>
                </a:solidFill>
                <a:latin typeface="Calibri"/>
                <a:ea typeface="Calibri"/>
                <a:cs typeface="Calibri"/>
                <a:sym typeface="Calibri"/>
              </a:defRPr>
            </a:lvl3pPr>
            <a:lvl4pPr marL="0" marR="0" lvl="3" indent="0" algn="r" rtl="0">
              <a:spcBef>
                <a:spcPts val="0"/>
              </a:spcBef>
              <a:buNone/>
              <a:defRPr sz="800">
                <a:solidFill>
                  <a:srgbClr val="686868"/>
                </a:solidFill>
                <a:latin typeface="Calibri"/>
                <a:ea typeface="Calibri"/>
                <a:cs typeface="Calibri"/>
                <a:sym typeface="Calibri"/>
              </a:defRPr>
            </a:lvl4pPr>
            <a:lvl5pPr marL="0" marR="0" lvl="4" indent="0" algn="r" rtl="0">
              <a:spcBef>
                <a:spcPts val="0"/>
              </a:spcBef>
              <a:buNone/>
              <a:defRPr sz="800">
                <a:solidFill>
                  <a:srgbClr val="686868"/>
                </a:solidFill>
                <a:latin typeface="Calibri"/>
                <a:ea typeface="Calibri"/>
                <a:cs typeface="Calibri"/>
                <a:sym typeface="Calibri"/>
              </a:defRPr>
            </a:lvl5pPr>
            <a:lvl6pPr marL="0" marR="0" lvl="5" indent="0" algn="r" rtl="0">
              <a:spcBef>
                <a:spcPts val="0"/>
              </a:spcBef>
              <a:buNone/>
              <a:defRPr sz="800">
                <a:solidFill>
                  <a:srgbClr val="686868"/>
                </a:solidFill>
                <a:latin typeface="Calibri"/>
                <a:ea typeface="Calibri"/>
                <a:cs typeface="Calibri"/>
                <a:sym typeface="Calibri"/>
              </a:defRPr>
            </a:lvl6pPr>
            <a:lvl7pPr marL="0" marR="0" lvl="6" indent="0" algn="r" rtl="0">
              <a:spcBef>
                <a:spcPts val="0"/>
              </a:spcBef>
              <a:buNone/>
              <a:defRPr sz="800">
                <a:solidFill>
                  <a:srgbClr val="686868"/>
                </a:solidFill>
                <a:latin typeface="Calibri"/>
                <a:ea typeface="Calibri"/>
                <a:cs typeface="Calibri"/>
                <a:sym typeface="Calibri"/>
              </a:defRPr>
            </a:lvl7pPr>
            <a:lvl8pPr marL="0" marR="0" lvl="7" indent="0" algn="r" rtl="0">
              <a:spcBef>
                <a:spcPts val="0"/>
              </a:spcBef>
              <a:buNone/>
              <a:defRPr sz="800">
                <a:solidFill>
                  <a:srgbClr val="686868"/>
                </a:solidFill>
                <a:latin typeface="Calibri"/>
                <a:ea typeface="Calibri"/>
                <a:cs typeface="Calibri"/>
                <a:sym typeface="Calibri"/>
              </a:defRPr>
            </a:lvl8pPr>
            <a:lvl9pPr marL="0" marR="0" lvl="8" indent="0" algn="r" rtl="0">
              <a:spcBef>
                <a:spcPts val="0"/>
              </a:spcBef>
              <a:buNone/>
              <a:defRPr sz="800">
                <a:solidFill>
                  <a:srgbClr val="68686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DE"/>
              <a:t>‹Nr.›</a:t>
            </a:fld>
            <a:endParaRPr/>
          </a:p>
        </p:txBody>
      </p:sp>
      <p:sp>
        <p:nvSpPr>
          <p:cNvPr id="66" name="Google Shape;66;p7"/>
          <p:cNvSpPr txBox="1">
            <a:spLocks noGrp="1"/>
          </p:cNvSpPr>
          <p:nvPr>
            <p:ph type="title"/>
          </p:nvPr>
        </p:nvSpPr>
        <p:spPr>
          <a:xfrm>
            <a:off x="630001" y="129700"/>
            <a:ext cx="9780091" cy="886397"/>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chemeClr val="accent1"/>
              </a:buClr>
              <a:buSzPts val="3200"/>
              <a:buFont typeface="Calibri"/>
              <a:buNone/>
              <a:defRPr sz="3200" b="0"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content + picture right">
  <p:cSld name="Title + content + picture right">
    <p:spTree>
      <p:nvGrpSpPr>
        <p:cNvPr id="1" name="Shape 67"/>
        <p:cNvGrpSpPr/>
        <p:nvPr/>
      </p:nvGrpSpPr>
      <p:grpSpPr>
        <a:xfrm>
          <a:off x="0" y="0"/>
          <a:ext cx="0" cy="0"/>
          <a:chOff x="0" y="0"/>
          <a:chExt cx="0" cy="0"/>
        </a:xfrm>
      </p:grpSpPr>
      <p:sp>
        <p:nvSpPr>
          <p:cNvPr id="68" name="Google Shape;68;p8"/>
          <p:cNvSpPr/>
          <p:nvPr/>
        </p:nvSpPr>
        <p:spPr>
          <a:xfrm>
            <a:off x="251999" y="1008000"/>
            <a:ext cx="11689200" cy="5580000"/>
          </a:xfrm>
          <a:prstGeom prst="rect">
            <a:avLst/>
          </a:prstGeom>
          <a:solidFill>
            <a:schemeClr val="lt1"/>
          </a:solidFill>
          <a:ln w="9525" cap="flat" cmpd="sng">
            <a:solidFill>
              <a:srgbClr val="BFC9D2"/>
            </a:solidFill>
            <a:prstDash val="solid"/>
            <a:round/>
            <a:headEnd type="none" w="sm" len="sm"/>
            <a:tailEnd type="none" w="sm" len="sm"/>
          </a:ln>
        </p:spPr>
        <p:txBody>
          <a:bodyPr spcFirstLastPara="1" wrap="square" lIns="161350" tIns="80675" rIns="161350" bIns="80675" anchor="t" anchorCtr="0">
            <a:noAutofit/>
          </a:bodyPr>
          <a:lstStyle/>
          <a:p>
            <a:pPr marL="0" marR="0" lvl="0" indent="0" algn="l" rtl="0">
              <a:spcBef>
                <a:spcPts val="0"/>
              </a:spcBef>
              <a:spcAft>
                <a:spcPts val="0"/>
              </a:spcAft>
              <a:buNone/>
            </a:pPr>
            <a:endParaRPr sz="2500">
              <a:solidFill>
                <a:schemeClr val="lt1"/>
              </a:solidFill>
              <a:latin typeface="Calibri"/>
              <a:ea typeface="Calibri"/>
              <a:cs typeface="Calibri"/>
              <a:sym typeface="Calibri"/>
            </a:endParaRPr>
          </a:p>
        </p:txBody>
      </p:sp>
      <p:sp>
        <p:nvSpPr>
          <p:cNvPr id="69" name="Google Shape;69;p8"/>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b="1">
                <a:solidFill>
                  <a:srgbClr val="686868"/>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endParaRPr/>
          </a:p>
        </p:txBody>
      </p:sp>
      <p:sp>
        <p:nvSpPr>
          <p:cNvPr id="70" name="Google Shape;70;p8"/>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a:solidFill>
                  <a:srgbClr val="646464"/>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endParaRPr/>
          </a:p>
        </p:txBody>
      </p:sp>
      <p:sp>
        <p:nvSpPr>
          <p:cNvPr id="71" name="Google Shape;71;p8"/>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686868"/>
                </a:solidFill>
                <a:latin typeface="Calibri"/>
                <a:ea typeface="Calibri"/>
                <a:cs typeface="Calibri"/>
                <a:sym typeface="Calibri"/>
              </a:defRPr>
            </a:lvl1pPr>
            <a:lvl2pPr marL="0" marR="0" lvl="1" indent="0" algn="r" rtl="0">
              <a:spcBef>
                <a:spcPts val="0"/>
              </a:spcBef>
              <a:buNone/>
              <a:defRPr sz="800">
                <a:solidFill>
                  <a:srgbClr val="686868"/>
                </a:solidFill>
                <a:latin typeface="Calibri"/>
                <a:ea typeface="Calibri"/>
                <a:cs typeface="Calibri"/>
                <a:sym typeface="Calibri"/>
              </a:defRPr>
            </a:lvl2pPr>
            <a:lvl3pPr marL="0" marR="0" lvl="2" indent="0" algn="r" rtl="0">
              <a:spcBef>
                <a:spcPts val="0"/>
              </a:spcBef>
              <a:buNone/>
              <a:defRPr sz="800">
                <a:solidFill>
                  <a:srgbClr val="686868"/>
                </a:solidFill>
                <a:latin typeface="Calibri"/>
                <a:ea typeface="Calibri"/>
                <a:cs typeface="Calibri"/>
                <a:sym typeface="Calibri"/>
              </a:defRPr>
            </a:lvl3pPr>
            <a:lvl4pPr marL="0" marR="0" lvl="3" indent="0" algn="r" rtl="0">
              <a:spcBef>
                <a:spcPts val="0"/>
              </a:spcBef>
              <a:buNone/>
              <a:defRPr sz="800">
                <a:solidFill>
                  <a:srgbClr val="686868"/>
                </a:solidFill>
                <a:latin typeface="Calibri"/>
                <a:ea typeface="Calibri"/>
                <a:cs typeface="Calibri"/>
                <a:sym typeface="Calibri"/>
              </a:defRPr>
            </a:lvl4pPr>
            <a:lvl5pPr marL="0" marR="0" lvl="4" indent="0" algn="r" rtl="0">
              <a:spcBef>
                <a:spcPts val="0"/>
              </a:spcBef>
              <a:buNone/>
              <a:defRPr sz="800">
                <a:solidFill>
                  <a:srgbClr val="686868"/>
                </a:solidFill>
                <a:latin typeface="Calibri"/>
                <a:ea typeface="Calibri"/>
                <a:cs typeface="Calibri"/>
                <a:sym typeface="Calibri"/>
              </a:defRPr>
            </a:lvl5pPr>
            <a:lvl6pPr marL="0" marR="0" lvl="5" indent="0" algn="r" rtl="0">
              <a:spcBef>
                <a:spcPts val="0"/>
              </a:spcBef>
              <a:buNone/>
              <a:defRPr sz="800">
                <a:solidFill>
                  <a:srgbClr val="686868"/>
                </a:solidFill>
                <a:latin typeface="Calibri"/>
                <a:ea typeface="Calibri"/>
                <a:cs typeface="Calibri"/>
                <a:sym typeface="Calibri"/>
              </a:defRPr>
            </a:lvl6pPr>
            <a:lvl7pPr marL="0" marR="0" lvl="6" indent="0" algn="r" rtl="0">
              <a:spcBef>
                <a:spcPts val="0"/>
              </a:spcBef>
              <a:buNone/>
              <a:defRPr sz="800">
                <a:solidFill>
                  <a:srgbClr val="686868"/>
                </a:solidFill>
                <a:latin typeface="Calibri"/>
                <a:ea typeface="Calibri"/>
                <a:cs typeface="Calibri"/>
                <a:sym typeface="Calibri"/>
              </a:defRPr>
            </a:lvl7pPr>
            <a:lvl8pPr marL="0" marR="0" lvl="7" indent="0" algn="r" rtl="0">
              <a:spcBef>
                <a:spcPts val="0"/>
              </a:spcBef>
              <a:buNone/>
              <a:defRPr sz="800">
                <a:solidFill>
                  <a:srgbClr val="686868"/>
                </a:solidFill>
                <a:latin typeface="Calibri"/>
                <a:ea typeface="Calibri"/>
                <a:cs typeface="Calibri"/>
                <a:sym typeface="Calibri"/>
              </a:defRPr>
            </a:lvl8pPr>
            <a:lvl9pPr marL="0" marR="0" lvl="8" indent="0" algn="r" rtl="0">
              <a:spcBef>
                <a:spcPts val="0"/>
              </a:spcBef>
              <a:buNone/>
              <a:defRPr sz="800">
                <a:solidFill>
                  <a:srgbClr val="68686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DE"/>
              <a:t>‹Nr.›</a:t>
            </a:fld>
            <a:endParaRPr/>
          </a:p>
        </p:txBody>
      </p:sp>
      <p:sp>
        <p:nvSpPr>
          <p:cNvPr id="72" name="Google Shape;72;p8"/>
          <p:cNvSpPr>
            <a:spLocks noGrp="1"/>
          </p:cNvSpPr>
          <p:nvPr>
            <p:ph type="pic" idx="2"/>
          </p:nvPr>
        </p:nvSpPr>
        <p:spPr>
          <a:xfrm>
            <a:off x="7333199" y="1260000"/>
            <a:ext cx="4230000" cy="4896000"/>
          </a:xfrm>
          <a:prstGeom prst="rect">
            <a:avLst/>
          </a:prstGeom>
          <a:noFill/>
          <a:ln>
            <a:noFill/>
          </a:ln>
        </p:spPr>
        <p:txBody>
          <a:bodyPr spcFirstLastPara="1" wrap="square" lIns="158750" tIns="158750" rIns="0" bIns="0" anchor="t" anchorCtr="0"/>
          <a:lstStyle>
            <a:lvl1pPr marR="0" lvl="0" algn="l" rtl="0">
              <a:spcBef>
                <a:spcPts val="360"/>
              </a:spcBef>
              <a:spcAft>
                <a:spcPts val="0"/>
              </a:spcAft>
              <a:buClr>
                <a:schemeClr val="accent1"/>
              </a:buClr>
              <a:buSzPts val="1530"/>
              <a:buFont typeface="Noto Sans Symbols"/>
              <a:buNone/>
              <a:defRPr sz="1800" b="0" i="0" u="none" strike="noStrike" cap="none">
                <a:solidFill>
                  <a:schemeClr val="dk1"/>
                </a:solidFill>
                <a:latin typeface="Calibri"/>
                <a:ea typeface="Calibri"/>
                <a:cs typeface="Calibri"/>
                <a:sym typeface="Calibri"/>
              </a:defRPr>
            </a:lvl1pPr>
            <a:lvl2pPr marR="0" lvl="1" algn="l" rtl="0">
              <a:spcBef>
                <a:spcPts val="400"/>
              </a:spcBef>
              <a:spcAft>
                <a:spcPts val="0"/>
              </a:spcAft>
              <a:buClr>
                <a:schemeClr val="accent1"/>
              </a:buClr>
              <a:buSzPts val="1700"/>
              <a:buFont typeface="Noto Sans Symbols"/>
              <a:buNone/>
              <a:defRPr sz="2000" b="0" i="0" u="none" strike="noStrike" cap="none">
                <a:solidFill>
                  <a:schemeClr val="accent1"/>
                </a:solidFill>
                <a:latin typeface="Calibri"/>
                <a:ea typeface="Calibri"/>
                <a:cs typeface="Calibri"/>
                <a:sym typeface="Calibri"/>
              </a:defRPr>
            </a:lvl2pPr>
            <a:lvl3pPr marR="0" lvl="2" algn="l" rtl="0">
              <a:spcBef>
                <a:spcPts val="400"/>
              </a:spcBef>
              <a:spcAft>
                <a:spcPts val="0"/>
              </a:spcAft>
              <a:buClr>
                <a:schemeClr val="accent1"/>
              </a:buClr>
              <a:buSzPts val="1700"/>
              <a:buFont typeface="Noto Sans Symbols"/>
              <a:buChar char="•"/>
              <a:defRPr sz="2000" b="0" i="0" u="none" strike="noStrike" cap="none">
                <a:solidFill>
                  <a:schemeClr val="dk1"/>
                </a:solidFill>
                <a:latin typeface="Calibri"/>
                <a:ea typeface="Calibri"/>
                <a:cs typeface="Calibri"/>
                <a:sym typeface="Calibri"/>
              </a:defRPr>
            </a:lvl3pPr>
            <a:lvl4pPr marR="0" lvl="3"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R="0" lvl="4"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R="0" lvl="5"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R="0" lvl="6"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R="0" lvl="7"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R="0" lvl="8"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73" name="Google Shape;73;p8"/>
          <p:cNvSpPr txBox="1">
            <a:spLocks noGrp="1"/>
          </p:cNvSpPr>
          <p:nvPr>
            <p:ph type="body" idx="1"/>
          </p:nvPr>
        </p:nvSpPr>
        <p:spPr>
          <a:xfrm>
            <a:off x="630000" y="1260000"/>
            <a:ext cx="6300000" cy="2560701"/>
          </a:xfrm>
          <a:prstGeom prst="rect">
            <a:avLst/>
          </a:prstGeom>
          <a:noFill/>
          <a:ln>
            <a:noFill/>
          </a:ln>
        </p:spPr>
        <p:txBody>
          <a:bodyPr spcFirstLastPara="1" wrap="square" lIns="0" tIns="0" rIns="0" bIns="0" anchor="t" anchorCtr="0"/>
          <a:lstStyle>
            <a:lvl1pPr marL="457200" marR="0" lvl="0" indent="-228600" algn="l" rtl="0">
              <a:spcBef>
                <a:spcPts val="400"/>
              </a:spcBef>
              <a:spcAft>
                <a:spcPts val="0"/>
              </a:spcAft>
              <a:buClr>
                <a:schemeClr val="accent1"/>
              </a:buClr>
              <a:buSzPts val="1700"/>
              <a:buFont typeface="Noto Sans Symbols"/>
              <a:buNone/>
              <a:defRPr sz="2000" b="0"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accent1"/>
              </a:buClr>
              <a:buSzPts val="1700"/>
              <a:buFont typeface="Noto Sans Symbols"/>
              <a:buNone/>
              <a:defRPr sz="2000" b="0" i="0" u="none" strike="noStrike" cap="none">
                <a:solidFill>
                  <a:schemeClr val="accent1"/>
                </a:solidFill>
                <a:latin typeface="Calibri"/>
                <a:ea typeface="Calibri"/>
                <a:cs typeface="Calibri"/>
                <a:sym typeface="Calibri"/>
              </a:defRPr>
            </a:lvl2pPr>
            <a:lvl3pPr marL="1371600" marR="0" lvl="2" indent="-336550" algn="l" rtl="0">
              <a:spcBef>
                <a:spcPts val="400"/>
              </a:spcBef>
              <a:spcAft>
                <a:spcPts val="0"/>
              </a:spcAft>
              <a:buClr>
                <a:schemeClr val="accent1"/>
              </a:buClr>
              <a:buSzPts val="1700"/>
              <a:buFont typeface="Noto Sans Symbols"/>
              <a:buChar char="•"/>
              <a:defRPr sz="20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lnSpc>
                <a:spcPct val="100000"/>
              </a:lnSpc>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lnSpc>
                <a:spcPct val="100000"/>
              </a:lnSpc>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74" name="Google Shape;74;p8"/>
          <p:cNvSpPr txBox="1">
            <a:spLocks noGrp="1"/>
          </p:cNvSpPr>
          <p:nvPr>
            <p:ph type="title"/>
          </p:nvPr>
        </p:nvSpPr>
        <p:spPr>
          <a:xfrm>
            <a:off x="630001" y="129700"/>
            <a:ext cx="6300000" cy="886397"/>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chemeClr val="accent1"/>
              </a:buClr>
              <a:buSzPts val="3200"/>
              <a:buFont typeface="Calibri"/>
              <a:buNone/>
              <a:defRPr sz="3200" b="0"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hapter">
  <p:cSld name="Chapter">
    <p:spTree>
      <p:nvGrpSpPr>
        <p:cNvPr id="1" name="Shape 75"/>
        <p:cNvGrpSpPr/>
        <p:nvPr/>
      </p:nvGrpSpPr>
      <p:grpSpPr>
        <a:xfrm>
          <a:off x="0" y="0"/>
          <a:ext cx="0" cy="0"/>
          <a:chOff x="0" y="0"/>
          <a:chExt cx="0" cy="0"/>
        </a:xfrm>
      </p:grpSpPr>
      <p:sp>
        <p:nvSpPr>
          <p:cNvPr id="76" name="Google Shape;76;p9"/>
          <p:cNvSpPr/>
          <p:nvPr/>
        </p:nvSpPr>
        <p:spPr>
          <a:xfrm>
            <a:off x="251999" y="1008000"/>
            <a:ext cx="11689200" cy="5580000"/>
          </a:xfrm>
          <a:prstGeom prst="rect">
            <a:avLst/>
          </a:prstGeom>
          <a:solidFill>
            <a:schemeClr val="lt1"/>
          </a:solidFill>
          <a:ln w="9525" cap="flat" cmpd="sng">
            <a:solidFill>
              <a:srgbClr val="BFC9D2"/>
            </a:solidFill>
            <a:prstDash val="solid"/>
            <a:round/>
            <a:headEnd type="none" w="sm" len="sm"/>
            <a:tailEnd type="none" w="sm" len="sm"/>
          </a:ln>
        </p:spPr>
        <p:txBody>
          <a:bodyPr spcFirstLastPara="1" wrap="square" lIns="180000" tIns="180000" rIns="180000" bIns="180000" anchor="t" anchorCtr="0">
            <a:noAutofit/>
          </a:bodyPr>
          <a:lstStyle/>
          <a:p>
            <a:pPr marL="0" marR="0" lvl="0" indent="0" algn="l" rtl="0">
              <a:spcBef>
                <a:spcPts val="0"/>
              </a:spcBef>
              <a:spcAft>
                <a:spcPts val="0"/>
              </a:spcAft>
              <a:buNone/>
            </a:pPr>
            <a:endParaRPr sz="2500">
              <a:solidFill>
                <a:schemeClr val="lt1"/>
              </a:solidFill>
              <a:latin typeface="Calibri"/>
              <a:ea typeface="Calibri"/>
              <a:cs typeface="Calibri"/>
              <a:sym typeface="Calibri"/>
            </a:endParaRPr>
          </a:p>
        </p:txBody>
      </p:sp>
      <p:sp>
        <p:nvSpPr>
          <p:cNvPr id="77" name="Google Shape;77;p9"/>
          <p:cNvSpPr txBox="1">
            <a:spLocks noGrp="1"/>
          </p:cNvSpPr>
          <p:nvPr>
            <p:ph type="title"/>
          </p:nvPr>
        </p:nvSpPr>
        <p:spPr>
          <a:xfrm>
            <a:off x="637158" y="3429823"/>
            <a:ext cx="10919504" cy="760984"/>
          </a:xfrm>
          <a:prstGeom prst="rect">
            <a:avLst/>
          </a:prstGeom>
          <a:noFill/>
          <a:ln>
            <a:noFill/>
          </a:ln>
        </p:spPr>
        <p:txBody>
          <a:bodyPr spcFirstLastPara="1" wrap="square" lIns="0" tIns="0" rIns="0" bIns="95250" anchor="ctr" anchorCtr="0"/>
          <a:lstStyle>
            <a:lvl1pPr marR="0" lvl="0" algn="ctr" rtl="0">
              <a:lnSpc>
                <a:spcPct val="90000"/>
              </a:lnSpc>
              <a:spcBef>
                <a:spcPts val="0"/>
              </a:spcBef>
              <a:spcAft>
                <a:spcPts val="0"/>
              </a:spcAft>
              <a:buClr>
                <a:schemeClr val="accent1"/>
              </a:buClr>
              <a:buSzPts val="4800"/>
              <a:buFont typeface="Calibri"/>
              <a:buNone/>
              <a:defRPr sz="4800" b="0"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8" name="Google Shape;78;p9"/>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b="1">
                <a:solidFill>
                  <a:srgbClr val="686868"/>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endParaRPr/>
          </a:p>
        </p:txBody>
      </p:sp>
      <p:sp>
        <p:nvSpPr>
          <p:cNvPr id="79" name="Google Shape;79;p9"/>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a:solidFill>
                  <a:srgbClr val="646464"/>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endParaRPr/>
          </a:p>
        </p:txBody>
      </p:sp>
      <p:sp>
        <p:nvSpPr>
          <p:cNvPr id="80" name="Google Shape;80;p9"/>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686868"/>
                </a:solidFill>
                <a:latin typeface="Calibri"/>
                <a:ea typeface="Calibri"/>
                <a:cs typeface="Calibri"/>
                <a:sym typeface="Calibri"/>
              </a:defRPr>
            </a:lvl1pPr>
            <a:lvl2pPr marL="0" marR="0" lvl="1" indent="0" algn="r" rtl="0">
              <a:spcBef>
                <a:spcPts val="0"/>
              </a:spcBef>
              <a:buNone/>
              <a:defRPr sz="800">
                <a:solidFill>
                  <a:srgbClr val="686868"/>
                </a:solidFill>
                <a:latin typeface="Calibri"/>
                <a:ea typeface="Calibri"/>
                <a:cs typeface="Calibri"/>
                <a:sym typeface="Calibri"/>
              </a:defRPr>
            </a:lvl2pPr>
            <a:lvl3pPr marL="0" marR="0" lvl="2" indent="0" algn="r" rtl="0">
              <a:spcBef>
                <a:spcPts val="0"/>
              </a:spcBef>
              <a:buNone/>
              <a:defRPr sz="800">
                <a:solidFill>
                  <a:srgbClr val="686868"/>
                </a:solidFill>
                <a:latin typeface="Calibri"/>
                <a:ea typeface="Calibri"/>
                <a:cs typeface="Calibri"/>
                <a:sym typeface="Calibri"/>
              </a:defRPr>
            </a:lvl3pPr>
            <a:lvl4pPr marL="0" marR="0" lvl="3" indent="0" algn="r" rtl="0">
              <a:spcBef>
                <a:spcPts val="0"/>
              </a:spcBef>
              <a:buNone/>
              <a:defRPr sz="800">
                <a:solidFill>
                  <a:srgbClr val="686868"/>
                </a:solidFill>
                <a:latin typeface="Calibri"/>
                <a:ea typeface="Calibri"/>
                <a:cs typeface="Calibri"/>
                <a:sym typeface="Calibri"/>
              </a:defRPr>
            </a:lvl4pPr>
            <a:lvl5pPr marL="0" marR="0" lvl="4" indent="0" algn="r" rtl="0">
              <a:spcBef>
                <a:spcPts val="0"/>
              </a:spcBef>
              <a:buNone/>
              <a:defRPr sz="800">
                <a:solidFill>
                  <a:srgbClr val="686868"/>
                </a:solidFill>
                <a:latin typeface="Calibri"/>
                <a:ea typeface="Calibri"/>
                <a:cs typeface="Calibri"/>
                <a:sym typeface="Calibri"/>
              </a:defRPr>
            </a:lvl5pPr>
            <a:lvl6pPr marL="0" marR="0" lvl="5" indent="0" algn="r" rtl="0">
              <a:spcBef>
                <a:spcPts val="0"/>
              </a:spcBef>
              <a:buNone/>
              <a:defRPr sz="800">
                <a:solidFill>
                  <a:srgbClr val="686868"/>
                </a:solidFill>
                <a:latin typeface="Calibri"/>
                <a:ea typeface="Calibri"/>
                <a:cs typeface="Calibri"/>
                <a:sym typeface="Calibri"/>
              </a:defRPr>
            </a:lvl6pPr>
            <a:lvl7pPr marL="0" marR="0" lvl="6" indent="0" algn="r" rtl="0">
              <a:spcBef>
                <a:spcPts val="0"/>
              </a:spcBef>
              <a:buNone/>
              <a:defRPr sz="800">
                <a:solidFill>
                  <a:srgbClr val="686868"/>
                </a:solidFill>
                <a:latin typeface="Calibri"/>
                <a:ea typeface="Calibri"/>
                <a:cs typeface="Calibri"/>
                <a:sym typeface="Calibri"/>
              </a:defRPr>
            </a:lvl7pPr>
            <a:lvl8pPr marL="0" marR="0" lvl="7" indent="0" algn="r" rtl="0">
              <a:spcBef>
                <a:spcPts val="0"/>
              </a:spcBef>
              <a:buNone/>
              <a:defRPr sz="800">
                <a:solidFill>
                  <a:srgbClr val="686868"/>
                </a:solidFill>
                <a:latin typeface="Calibri"/>
                <a:ea typeface="Calibri"/>
                <a:cs typeface="Calibri"/>
                <a:sym typeface="Calibri"/>
              </a:defRPr>
            </a:lvl8pPr>
            <a:lvl9pPr marL="0" marR="0" lvl="8" indent="0" algn="r" rtl="0">
              <a:spcBef>
                <a:spcPts val="0"/>
              </a:spcBef>
              <a:buNone/>
              <a:defRPr sz="800">
                <a:solidFill>
                  <a:srgbClr val="68686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act-Chart">
  <p:cSld name="Fact-Chart">
    <p:bg>
      <p:bgPr>
        <a:solidFill>
          <a:srgbClr val="FAFAFA">
            <a:alpha val="96862"/>
          </a:srgbClr>
        </a:solidFill>
        <a:effectLst/>
      </p:bgPr>
    </p:bg>
    <p:spTree>
      <p:nvGrpSpPr>
        <p:cNvPr id="1" name="Shape 81"/>
        <p:cNvGrpSpPr/>
        <p:nvPr/>
      </p:nvGrpSpPr>
      <p:grpSpPr>
        <a:xfrm>
          <a:off x="0" y="0"/>
          <a:ext cx="0" cy="0"/>
          <a:chOff x="0" y="0"/>
          <a:chExt cx="0" cy="0"/>
        </a:xfrm>
      </p:grpSpPr>
      <p:sp>
        <p:nvSpPr>
          <p:cNvPr id="82" name="Google Shape;82;p10"/>
          <p:cNvSpPr>
            <a:spLocks noGrp="1"/>
          </p:cNvSpPr>
          <p:nvPr>
            <p:ph type="pic" idx="2"/>
          </p:nvPr>
        </p:nvSpPr>
        <p:spPr>
          <a:xfrm>
            <a:off x="252001" y="1008000"/>
            <a:ext cx="11689200" cy="5580000"/>
          </a:xfrm>
          <a:prstGeom prst="rect">
            <a:avLst/>
          </a:prstGeom>
          <a:noFill/>
          <a:ln w="9525" cap="flat" cmpd="sng">
            <a:solidFill>
              <a:srgbClr val="BFC9D2"/>
            </a:solidFill>
            <a:prstDash val="solid"/>
            <a:round/>
            <a:headEnd type="none" w="sm" len="sm"/>
            <a:tailEnd type="none" w="sm" len="sm"/>
          </a:ln>
        </p:spPr>
        <p:txBody>
          <a:bodyPr spcFirstLastPara="1" wrap="square" lIns="127000" tIns="127000" rIns="0" bIns="0" anchor="t" anchorCtr="0"/>
          <a:lstStyle>
            <a:lvl1pPr marR="0" lvl="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1pPr>
            <a:lvl2pPr marR="0" lvl="1" algn="l" rtl="0">
              <a:spcBef>
                <a:spcPts val="400"/>
              </a:spcBef>
              <a:spcAft>
                <a:spcPts val="0"/>
              </a:spcAft>
              <a:buClr>
                <a:schemeClr val="accent1"/>
              </a:buClr>
              <a:buSzPts val="1700"/>
              <a:buFont typeface="Noto Sans Symbols"/>
              <a:buNone/>
              <a:defRPr sz="2000" b="0" i="0" u="none" strike="noStrike" cap="none">
                <a:solidFill>
                  <a:schemeClr val="accent1"/>
                </a:solidFill>
                <a:latin typeface="Calibri"/>
                <a:ea typeface="Calibri"/>
                <a:cs typeface="Calibri"/>
                <a:sym typeface="Calibri"/>
              </a:defRPr>
            </a:lvl2pPr>
            <a:lvl3pPr marR="0" lvl="2" algn="l" rtl="0">
              <a:spcBef>
                <a:spcPts val="400"/>
              </a:spcBef>
              <a:spcAft>
                <a:spcPts val="0"/>
              </a:spcAft>
              <a:buClr>
                <a:schemeClr val="accent1"/>
              </a:buClr>
              <a:buSzPts val="1700"/>
              <a:buFont typeface="Noto Sans Symbols"/>
              <a:buChar char="•"/>
              <a:defRPr sz="2000" b="0" i="0" u="none" strike="noStrike" cap="none">
                <a:solidFill>
                  <a:schemeClr val="dk1"/>
                </a:solidFill>
                <a:latin typeface="Calibri"/>
                <a:ea typeface="Calibri"/>
                <a:cs typeface="Calibri"/>
                <a:sym typeface="Calibri"/>
              </a:defRPr>
            </a:lvl3pPr>
            <a:lvl4pPr marR="0" lvl="3"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R="0" lvl="4"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R="0" lvl="5"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R="0" lvl="6"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R="0" lvl="7"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R="0" lvl="8"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83" name="Google Shape;83;p10"/>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b="1">
                <a:solidFill>
                  <a:srgbClr val="686868"/>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endParaRPr/>
          </a:p>
        </p:txBody>
      </p:sp>
      <p:sp>
        <p:nvSpPr>
          <p:cNvPr id="84" name="Google Shape;84;p10"/>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a:solidFill>
                  <a:srgbClr val="646464"/>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endParaRPr/>
          </a:p>
        </p:txBody>
      </p:sp>
      <p:sp>
        <p:nvSpPr>
          <p:cNvPr id="85" name="Google Shape;85;p10"/>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686868"/>
                </a:solidFill>
                <a:latin typeface="Calibri"/>
                <a:ea typeface="Calibri"/>
                <a:cs typeface="Calibri"/>
                <a:sym typeface="Calibri"/>
              </a:defRPr>
            </a:lvl1pPr>
            <a:lvl2pPr marL="0" marR="0" lvl="1" indent="0" algn="r" rtl="0">
              <a:spcBef>
                <a:spcPts val="0"/>
              </a:spcBef>
              <a:buNone/>
              <a:defRPr sz="800">
                <a:solidFill>
                  <a:srgbClr val="686868"/>
                </a:solidFill>
                <a:latin typeface="Calibri"/>
                <a:ea typeface="Calibri"/>
                <a:cs typeface="Calibri"/>
                <a:sym typeface="Calibri"/>
              </a:defRPr>
            </a:lvl2pPr>
            <a:lvl3pPr marL="0" marR="0" lvl="2" indent="0" algn="r" rtl="0">
              <a:spcBef>
                <a:spcPts val="0"/>
              </a:spcBef>
              <a:buNone/>
              <a:defRPr sz="800">
                <a:solidFill>
                  <a:srgbClr val="686868"/>
                </a:solidFill>
                <a:latin typeface="Calibri"/>
                <a:ea typeface="Calibri"/>
                <a:cs typeface="Calibri"/>
                <a:sym typeface="Calibri"/>
              </a:defRPr>
            </a:lvl3pPr>
            <a:lvl4pPr marL="0" marR="0" lvl="3" indent="0" algn="r" rtl="0">
              <a:spcBef>
                <a:spcPts val="0"/>
              </a:spcBef>
              <a:buNone/>
              <a:defRPr sz="800">
                <a:solidFill>
                  <a:srgbClr val="686868"/>
                </a:solidFill>
                <a:latin typeface="Calibri"/>
                <a:ea typeface="Calibri"/>
                <a:cs typeface="Calibri"/>
                <a:sym typeface="Calibri"/>
              </a:defRPr>
            </a:lvl4pPr>
            <a:lvl5pPr marL="0" marR="0" lvl="4" indent="0" algn="r" rtl="0">
              <a:spcBef>
                <a:spcPts val="0"/>
              </a:spcBef>
              <a:buNone/>
              <a:defRPr sz="800">
                <a:solidFill>
                  <a:srgbClr val="686868"/>
                </a:solidFill>
                <a:latin typeface="Calibri"/>
                <a:ea typeface="Calibri"/>
                <a:cs typeface="Calibri"/>
                <a:sym typeface="Calibri"/>
              </a:defRPr>
            </a:lvl5pPr>
            <a:lvl6pPr marL="0" marR="0" lvl="5" indent="0" algn="r" rtl="0">
              <a:spcBef>
                <a:spcPts val="0"/>
              </a:spcBef>
              <a:buNone/>
              <a:defRPr sz="800">
                <a:solidFill>
                  <a:srgbClr val="686868"/>
                </a:solidFill>
                <a:latin typeface="Calibri"/>
                <a:ea typeface="Calibri"/>
                <a:cs typeface="Calibri"/>
                <a:sym typeface="Calibri"/>
              </a:defRPr>
            </a:lvl6pPr>
            <a:lvl7pPr marL="0" marR="0" lvl="6" indent="0" algn="r" rtl="0">
              <a:spcBef>
                <a:spcPts val="0"/>
              </a:spcBef>
              <a:buNone/>
              <a:defRPr sz="800">
                <a:solidFill>
                  <a:srgbClr val="686868"/>
                </a:solidFill>
                <a:latin typeface="Calibri"/>
                <a:ea typeface="Calibri"/>
                <a:cs typeface="Calibri"/>
                <a:sym typeface="Calibri"/>
              </a:defRPr>
            </a:lvl7pPr>
            <a:lvl8pPr marL="0" marR="0" lvl="7" indent="0" algn="r" rtl="0">
              <a:spcBef>
                <a:spcPts val="0"/>
              </a:spcBef>
              <a:buNone/>
              <a:defRPr sz="800">
                <a:solidFill>
                  <a:srgbClr val="686868"/>
                </a:solidFill>
                <a:latin typeface="Calibri"/>
                <a:ea typeface="Calibri"/>
                <a:cs typeface="Calibri"/>
                <a:sym typeface="Calibri"/>
              </a:defRPr>
            </a:lvl8pPr>
            <a:lvl9pPr marL="0" marR="0" lvl="8" indent="0" algn="r" rtl="0">
              <a:spcBef>
                <a:spcPts val="0"/>
              </a:spcBef>
              <a:buNone/>
              <a:defRPr sz="800">
                <a:solidFill>
                  <a:srgbClr val="68686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DE"/>
              <a:t>‹Nr.›</a:t>
            </a:fld>
            <a:endParaRPr/>
          </a:p>
        </p:txBody>
      </p:sp>
      <p:sp>
        <p:nvSpPr>
          <p:cNvPr id="86" name="Google Shape;86;p10"/>
          <p:cNvSpPr txBox="1">
            <a:spLocks noGrp="1"/>
          </p:cNvSpPr>
          <p:nvPr>
            <p:ph type="body" idx="1"/>
          </p:nvPr>
        </p:nvSpPr>
        <p:spPr>
          <a:xfrm>
            <a:off x="635166" y="5166000"/>
            <a:ext cx="4320000" cy="1002152"/>
          </a:xfrm>
          <a:prstGeom prst="rect">
            <a:avLst/>
          </a:prstGeom>
          <a:solidFill>
            <a:schemeClr val="lt1"/>
          </a:solidFill>
          <a:ln w="9525" cap="flat" cmpd="sng">
            <a:solidFill>
              <a:srgbClr val="BFC9D2"/>
            </a:solidFill>
            <a:prstDash val="solid"/>
            <a:round/>
            <a:headEnd type="none" w="sm" len="sm"/>
            <a:tailEnd type="none" w="sm" len="sm"/>
          </a:ln>
        </p:spPr>
        <p:txBody>
          <a:bodyPr spcFirstLastPara="1" wrap="square" lIns="216000" tIns="180000" rIns="180000" bIns="180000" anchor="b" anchorCtr="0"/>
          <a:lstStyle>
            <a:lvl1pPr marL="457200" marR="0" lvl="0" indent="-228600" algn="l" rtl="0">
              <a:spcBef>
                <a:spcPts val="529"/>
              </a:spcBef>
              <a:spcAft>
                <a:spcPts val="0"/>
              </a:spcAft>
              <a:buClr>
                <a:schemeClr val="accent1"/>
              </a:buClr>
              <a:buSzPts val="1530"/>
              <a:buFont typeface="Noto Sans Symbols"/>
              <a:buNone/>
              <a:defRPr sz="1800" b="0" i="0" u="none" strike="noStrike" cap="none">
                <a:solidFill>
                  <a:schemeClr val="accent1"/>
                </a:solidFill>
                <a:latin typeface="Calibri"/>
                <a:ea typeface="Calibri"/>
                <a:cs typeface="Calibri"/>
                <a:sym typeface="Calibri"/>
              </a:defRPr>
            </a:lvl1pPr>
            <a:lvl2pPr marL="914400" marR="0" lvl="1" indent="-228600" algn="l" rtl="0">
              <a:spcBef>
                <a:spcPts val="882"/>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36550" algn="l" rtl="0">
              <a:spcBef>
                <a:spcPts val="400"/>
              </a:spcBef>
              <a:spcAft>
                <a:spcPts val="0"/>
              </a:spcAft>
              <a:buClr>
                <a:schemeClr val="accent1"/>
              </a:buClr>
              <a:buSzPts val="1700"/>
              <a:buFont typeface="Noto Sans Symbols"/>
              <a:buChar char="•"/>
              <a:defRPr sz="20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Tree>
  </p:cSld>
  <p:clrMapOvr>
    <a:masterClrMapping/>
  </p:clrMapOvr>
  <p:extLst>
    <p:ext uri="{DCECCB84-F9BA-43D5-87BE-67443E8EF086}">
      <p15:sldGuideLst xmlns:p15="http://schemas.microsoft.com/office/powerpoint/2012/main">
        <p15:guide id="1" orient="horz" pos="388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AFAFA">
            <a:alpha val="96862"/>
          </a:srgbClr>
        </a:solidFill>
        <a:effectLst/>
      </p:bgPr>
    </p:bg>
    <p:spTree>
      <p:nvGrpSpPr>
        <p:cNvPr id="1" name="Shape 9"/>
        <p:cNvGrpSpPr/>
        <p:nvPr/>
      </p:nvGrpSpPr>
      <p:grpSpPr>
        <a:xfrm>
          <a:off x="0" y="0"/>
          <a:ext cx="0" cy="0"/>
          <a:chOff x="0" y="0"/>
          <a:chExt cx="0" cy="0"/>
        </a:xfrm>
      </p:grpSpPr>
      <p:sp>
        <p:nvSpPr>
          <p:cNvPr id="10" name="Google Shape;10;p1"/>
          <p:cNvSpPr/>
          <p:nvPr/>
        </p:nvSpPr>
        <p:spPr>
          <a:xfrm>
            <a:off x="251999" y="1008000"/>
            <a:ext cx="11689200" cy="5580000"/>
          </a:xfrm>
          <a:prstGeom prst="rect">
            <a:avLst/>
          </a:prstGeom>
          <a:solidFill>
            <a:schemeClr val="lt1"/>
          </a:solidFill>
          <a:ln w="9525" cap="flat" cmpd="sng">
            <a:solidFill>
              <a:srgbClr val="BFC9D2"/>
            </a:solidFill>
            <a:prstDash val="solid"/>
            <a:round/>
            <a:headEnd type="none" w="sm" len="sm"/>
            <a:tailEnd type="none" w="sm" len="sm"/>
          </a:ln>
        </p:spPr>
        <p:txBody>
          <a:bodyPr spcFirstLastPara="1" wrap="square" lIns="180000" tIns="180000" rIns="180000" bIns="180000" anchor="t" anchorCtr="0">
            <a:noAutofit/>
          </a:bodyPr>
          <a:lstStyle/>
          <a:p>
            <a:pPr marL="0" marR="0" lvl="0" indent="0" algn="l" rtl="0">
              <a:spcBef>
                <a:spcPts val="0"/>
              </a:spcBef>
              <a:spcAft>
                <a:spcPts val="0"/>
              </a:spcAft>
              <a:buNone/>
            </a:pPr>
            <a:endParaRPr sz="2500">
              <a:solidFill>
                <a:schemeClr val="lt1"/>
              </a:solidFill>
              <a:latin typeface="Calibri"/>
              <a:ea typeface="Calibri"/>
              <a:cs typeface="Calibri"/>
              <a:sym typeface="Calibri"/>
            </a:endParaRPr>
          </a:p>
        </p:txBody>
      </p:sp>
      <p:sp>
        <p:nvSpPr>
          <p:cNvPr id="11" name="Google Shape;11;p1"/>
          <p:cNvSpPr txBox="1">
            <a:spLocks noGrp="1"/>
          </p:cNvSpPr>
          <p:nvPr>
            <p:ph type="body" idx="1"/>
          </p:nvPr>
        </p:nvSpPr>
        <p:spPr>
          <a:xfrm>
            <a:off x="630000" y="1260000"/>
            <a:ext cx="10917543" cy="2930033"/>
          </a:xfrm>
          <a:prstGeom prst="rect">
            <a:avLst/>
          </a:prstGeom>
          <a:noFill/>
          <a:ln>
            <a:noFill/>
          </a:ln>
        </p:spPr>
        <p:txBody>
          <a:bodyPr spcFirstLastPara="1" wrap="square" lIns="0" tIns="0" rIns="0" bIns="0" anchor="t" anchorCtr="0"/>
          <a:lstStyle>
            <a:lvl1pPr marL="457200" marR="0" lvl="0" indent="-228600" algn="l" rtl="0">
              <a:spcBef>
                <a:spcPts val="400"/>
              </a:spcBef>
              <a:spcAft>
                <a:spcPts val="0"/>
              </a:spcAft>
              <a:buClr>
                <a:schemeClr val="accent1"/>
              </a:buClr>
              <a:buSzPts val="1700"/>
              <a:buFont typeface="Noto Sans Symbols"/>
              <a:buNone/>
              <a:defRPr sz="2000" b="0"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accent1"/>
              </a:buClr>
              <a:buSzPts val="1700"/>
              <a:buFont typeface="Noto Sans Symbols"/>
              <a:buNone/>
              <a:defRPr sz="2000" b="0" i="0" u="none" strike="noStrike" cap="none">
                <a:solidFill>
                  <a:schemeClr val="accent1"/>
                </a:solidFill>
                <a:latin typeface="Calibri"/>
                <a:ea typeface="Calibri"/>
                <a:cs typeface="Calibri"/>
                <a:sym typeface="Calibri"/>
              </a:defRPr>
            </a:lvl2pPr>
            <a:lvl3pPr marL="1371600" marR="0" lvl="2" indent="-336550" algn="l" rtl="0">
              <a:spcBef>
                <a:spcPts val="400"/>
              </a:spcBef>
              <a:spcAft>
                <a:spcPts val="0"/>
              </a:spcAft>
              <a:buClr>
                <a:schemeClr val="accent1"/>
              </a:buClr>
              <a:buSzPts val="1700"/>
              <a:buFont typeface="Noto Sans Symbols"/>
              <a:buChar char="•"/>
              <a:defRPr sz="20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b="1">
                <a:solidFill>
                  <a:srgbClr val="686868"/>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a:solidFill>
                  <a:srgbClr val="646464"/>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b="0" u="none">
                <a:solidFill>
                  <a:srgbClr val="686868"/>
                </a:solidFill>
                <a:latin typeface="Calibri"/>
                <a:ea typeface="Calibri"/>
                <a:cs typeface="Calibri"/>
                <a:sym typeface="Calibri"/>
              </a:defRPr>
            </a:lvl1pPr>
            <a:lvl2pPr marL="0" marR="0" lvl="1" indent="0" algn="r" rtl="0">
              <a:spcBef>
                <a:spcPts val="0"/>
              </a:spcBef>
              <a:buNone/>
              <a:defRPr sz="800" b="0" u="none">
                <a:solidFill>
                  <a:srgbClr val="686868"/>
                </a:solidFill>
                <a:latin typeface="Calibri"/>
                <a:ea typeface="Calibri"/>
                <a:cs typeface="Calibri"/>
                <a:sym typeface="Calibri"/>
              </a:defRPr>
            </a:lvl2pPr>
            <a:lvl3pPr marL="0" marR="0" lvl="2" indent="0" algn="r" rtl="0">
              <a:spcBef>
                <a:spcPts val="0"/>
              </a:spcBef>
              <a:buNone/>
              <a:defRPr sz="800" b="0" u="none">
                <a:solidFill>
                  <a:srgbClr val="686868"/>
                </a:solidFill>
                <a:latin typeface="Calibri"/>
                <a:ea typeface="Calibri"/>
                <a:cs typeface="Calibri"/>
                <a:sym typeface="Calibri"/>
              </a:defRPr>
            </a:lvl3pPr>
            <a:lvl4pPr marL="0" marR="0" lvl="3" indent="0" algn="r" rtl="0">
              <a:spcBef>
                <a:spcPts val="0"/>
              </a:spcBef>
              <a:buNone/>
              <a:defRPr sz="800" b="0" u="none">
                <a:solidFill>
                  <a:srgbClr val="686868"/>
                </a:solidFill>
                <a:latin typeface="Calibri"/>
                <a:ea typeface="Calibri"/>
                <a:cs typeface="Calibri"/>
                <a:sym typeface="Calibri"/>
              </a:defRPr>
            </a:lvl4pPr>
            <a:lvl5pPr marL="0" marR="0" lvl="4" indent="0" algn="r" rtl="0">
              <a:spcBef>
                <a:spcPts val="0"/>
              </a:spcBef>
              <a:buNone/>
              <a:defRPr sz="800" b="0" u="none">
                <a:solidFill>
                  <a:srgbClr val="686868"/>
                </a:solidFill>
                <a:latin typeface="Calibri"/>
                <a:ea typeface="Calibri"/>
                <a:cs typeface="Calibri"/>
                <a:sym typeface="Calibri"/>
              </a:defRPr>
            </a:lvl5pPr>
            <a:lvl6pPr marL="0" marR="0" lvl="5" indent="0" algn="r" rtl="0">
              <a:spcBef>
                <a:spcPts val="0"/>
              </a:spcBef>
              <a:buNone/>
              <a:defRPr sz="800" b="0" u="none">
                <a:solidFill>
                  <a:srgbClr val="686868"/>
                </a:solidFill>
                <a:latin typeface="Calibri"/>
                <a:ea typeface="Calibri"/>
                <a:cs typeface="Calibri"/>
                <a:sym typeface="Calibri"/>
              </a:defRPr>
            </a:lvl6pPr>
            <a:lvl7pPr marL="0" marR="0" lvl="6" indent="0" algn="r" rtl="0">
              <a:spcBef>
                <a:spcPts val="0"/>
              </a:spcBef>
              <a:buNone/>
              <a:defRPr sz="800" b="0" u="none">
                <a:solidFill>
                  <a:srgbClr val="686868"/>
                </a:solidFill>
                <a:latin typeface="Calibri"/>
                <a:ea typeface="Calibri"/>
                <a:cs typeface="Calibri"/>
                <a:sym typeface="Calibri"/>
              </a:defRPr>
            </a:lvl7pPr>
            <a:lvl8pPr marL="0" marR="0" lvl="7" indent="0" algn="r" rtl="0">
              <a:spcBef>
                <a:spcPts val="0"/>
              </a:spcBef>
              <a:buNone/>
              <a:defRPr sz="800" b="0" u="none">
                <a:solidFill>
                  <a:srgbClr val="686868"/>
                </a:solidFill>
                <a:latin typeface="Calibri"/>
                <a:ea typeface="Calibri"/>
                <a:cs typeface="Calibri"/>
                <a:sym typeface="Calibri"/>
              </a:defRPr>
            </a:lvl8pPr>
            <a:lvl9pPr marL="0" marR="0" lvl="8" indent="0" algn="r" rtl="0">
              <a:spcBef>
                <a:spcPts val="0"/>
              </a:spcBef>
              <a:buNone/>
              <a:defRPr sz="800" b="0" u="none">
                <a:solidFill>
                  <a:srgbClr val="68686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DE"/>
              <a:t>‹Nr.›</a:t>
            </a:fld>
            <a:endParaRPr/>
          </a:p>
        </p:txBody>
      </p:sp>
      <p:sp>
        <p:nvSpPr>
          <p:cNvPr id="15" name="Google Shape;15;p1"/>
          <p:cNvSpPr txBox="1">
            <a:spLocks noGrp="1"/>
          </p:cNvSpPr>
          <p:nvPr>
            <p:ph type="title"/>
          </p:nvPr>
        </p:nvSpPr>
        <p:spPr>
          <a:xfrm>
            <a:off x="630001" y="129700"/>
            <a:ext cx="9780091" cy="886397"/>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chemeClr val="accent1"/>
              </a:buClr>
              <a:buSzPts val="3200"/>
              <a:buFont typeface="Calibri"/>
              <a:buNone/>
              <a:defRPr sz="3200" b="0"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16" name="Google Shape;16;p1"/>
          <p:cNvPicPr preferRelativeResize="0"/>
          <p:nvPr/>
        </p:nvPicPr>
        <p:blipFill rotWithShape="1">
          <a:blip r:embed="rId15">
            <a:alphaModFix/>
          </a:blip>
          <a:srcRect/>
          <a:stretch/>
        </p:blipFill>
        <p:spPr>
          <a:xfrm>
            <a:off x="10476000" y="378000"/>
            <a:ext cx="1071159" cy="4464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640">
          <p15:clr>
            <a:srgbClr val="F26B43"/>
          </p15:clr>
        </p15:guide>
        <p15:guide id="2" pos="158">
          <p15:clr>
            <a:srgbClr val="F26B43"/>
          </p15:clr>
        </p15:guide>
        <p15:guide id="3" pos="396">
          <p15:clr>
            <a:srgbClr val="F26B43"/>
          </p15:clr>
        </p15:guide>
        <p15:guide id="4" pos="3720">
          <p15:clr>
            <a:srgbClr val="F26B43"/>
          </p15:clr>
        </p15:guide>
        <p15:guide id="5" pos="3948">
          <p15:clr>
            <a:srgbClr val="F26B43"/>
          </p15:clr>
        </p15:guide>
        <p15:guide id="6" pos="4611">
          <p15:clr>
            <a:srgbClr val="F26B43"/>
          </p15:clr>
        </p15:guide>
        <p15:guide id="7" pos="5315">
          <p15:clr>
            <a:srgbClr val="F26B43"/>
          </p15:clr>
        </p15:guide>
        <p15:guide id="8" pos="7283">
          <p15:clr>
            <a:srgbClr val="F26B43"/>
          </p15:clr>
        </p15:guide>
        <p15:guide id="9" pos="7524">
          <p15:clr>
            <a:srgbClr val="F26B43"/>
          </p15:clr>
        </p15:guide>
        <p15:guide id="10" orient="horz" pos="792">
          <p15:clr>
            <a:srgbClr val="F26B43"/>
          </p15:clr>
        </p15:guide>
        <p15:guide id="11" orient="horz" pos="1400">
          <p15:clr>
            <a:srgbClr val="F26B43"/>
          </p15:clr>
        </p15:guide>
        <p15:guide id="12" orient="horz" pos="3883">
          <p15:clr>
            <a:srgbClr val="F26B43"/>
          </p15:clr>
        </p15:guide>
        <p15:guide id="13" orient="horz" pos="414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4.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hyperlink" Target="https://bertelsmann.sharepoint.com/sites/bportal_asys_insight/functions/marketing/AsySitePages/aSMarketingPictures.aspx" TargetMode="External"/><Relationship Id="rId3" Type="http://schemas.openxmlformats.org/officeDocument/2006/relationships/hyperlink" Target="https://help.sap.com/doc/saphelp_dimp50/5.0/de-DE/49/2dfe88088b11d396a9006094b9867b/content.htm" TargetMode="External"/><Relationship Id="rId7" Type="http://schemas.openxmlformats.org/officeDocument/2006/relationships/hyperlink" Target="https://twitter.com/SAPWebIDE"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hyperlink" Target="https://www.pmmag.com/articles/100624-customizing-the-client-experience" TargetMode="External"/><Relationship Id="rId5" Type="http://schemas.openxmlformats.org/officeDocument/2006/relationships/hyperlink" Target="http://craveinfotech.com/sap-cfsm-crave-field-service-manager/sap-cloud-platform-sap-cp/" TargetMode="External"/><Relationship Id="rId4" Type="http://schemas.openxmlformats.org/officeDocument/2006/relationships/hyperlink" Target="https://blogs.sap.com/2016/10/31/sap-fiori-2.0-now-available/"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21.png"/><Relationship Id="rId3" Type="http://schemas.openxmlformats.org/officeDocument/2006/relationships/slide" Target="slide20.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slide" Target="slide14.xml"/><Relationship Id="rId9"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slide" Target="slide20.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slide" Target="slide14.xml"/><Relationship Id="rId9" Type="http://schemas.openxmlformats.org/officeDocument/2006/relationships/image" Target="../media/image17.png"/></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8" Type="http://schemas.openxmlformats.org/officeDocument/2006/relationships/image" Target="../media/image60.jpg"/><Relationship Id="rId3" Type="http://schemas.openxmlformats.org/officeDocument/2006/relationships/image" Target="../media/image55.jpg"/><Relationship Id="rId7" Type="http://schemas.openxmlformats.org/officeDocument/2006/relationships/image" Target="../media/image59.jpg"/><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58.jpg"/><Relationship Id="rId5" Type="http://schemas.openxmlformats.org/officeDocument/2006/relationships/image" Target="../media/image57.jpg"/><Relationship Id="rId4" Type="http://schemas.openxmlformats.org/officeDocument/2006/relationships/image" Target="../media/image56.jp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hyperlink" Target="https://insight.arvato-systems.de/functions/marketing/AsySitePages/aSMarketingPictures.aspx" TargetMode="External"/><Relationship Id="rId2" Type="http://schemas.openxmlformats.org/officeDocument/2006/relationships/notesSlide" Target="../notesSlides/notesSlide53.xml"/><Relationship Id="rId1" Type="http://schemas.openxmlformats.org/officeDocument/2006/relationships/slideLayout" Target="../slideLayouts/slideLayout5.xml"/><Relationship Id="rId4" Type="http://schemas.openxmlformats.org/officeDocument/2006/relationships/hyperlink" Target="https://benet.bertelsmann.de/benet/fs/de/microsites/arvato/services_2/brandportal/bildkatalog_seiten/bilderkatalog.jsp"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hyperlink" Target="https://insight.arvato-systems.de/functions/marketing/AsySitePages/aSMarketingDocsPP.aspx" TargetMode="External"/><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hyperlink" Target="http://it.arvato.com" TargetMode="External"/><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hyperlink" Target="mailto:vorname.name@bertelsmann.de" TargetMode="External"/><Relationship Id="rId2" Type="http://schemas.openxmlformats.org/officeDocument/2006/relationships/notesSlide" Target="../notesSlides/notesSlide58.xml"/><Relationship Id="rId1" Type="http://schemas.openxmlformats.org/officeDocument/2006/relationships/slideLayout" Target="../slideLayouts/slideLayout10.xml"/><Relationship Id="rId4" Type="http://schemas.openxmlformats.org/officeDocument/2006/relationships/hyperlink" Target="http://it.arvato.com/"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jpg"/><Relationship Id="rId4" Type="http://schemas.openxmlformats.org/officeDocument/2006/relationships/image" Target="../media/image23.png"/></Relationships>
</file>

<file path=ppt/slides/_rels/slide60.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6.jpg"/><Relationship Id="rId4" Type="http://schemas.openxmlformats.org/officeDocument/2006/relationships/image" Target="../media/image23.png"/></Relationships>
</file>

<file path=ppt/slides/_rels/slide70.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80.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15"/>
          <p:cNvPicPr preferRelativeResize="0">
            <a:picLocks noGrp="1"/>
          </p:cNvPicPr>
          <p:nvPr>
            <p:ph type="pic" idx="2"/>
          </p:nvPr>
        </p:nvPicPr>
        <p:blipFill rotWithShape="1">
          <a:blip r:embed="rId3">
            <a:alphaModFix/>
          </a:blip>
          <a:srcRect t="11816" b="11815"/>
          <a:stretch/>
        </p:blipFill>
        <p:spPr>
          <a:xfrm>
            <a:off x="251975" y="1017588"/>
            <a:ext cx="11689200" cy="5580000"/>
          </a:xfrm>
          <a:prstGeom prst="rect">
            <a:avLst/>
          </a:prstGeom>
          <a:noFill/>
          <a:ln w="9525" cap="flat" cmpd="sng">
            <a:solidFill>
              <a:srgbClr val="BFC9D2"/>
            </a:solidFill>
            <a:prstDash val="solid"/>
            <a:round/>
            <a:headEnd type="none" w="sm" len="sm"/>
            <a:tailEnd type="none" w="sm" len="sm"/>
          </a:ln>
        </p:spPr>
      </p:pic>
      <p:sp>
        <p:nvSpPr>
          <p:cNvPr id="115" name="Google Shape;115;p15"/>
          <p:cNvSpPr txBox="1"/>
          <p:nvPr/>
        </p:nvSpPr>
        <p:spPr>
          <a:xfrm rot="-5400000">
            <a:off x="10666089" y="4524080"/>
            <a:ext cx="2827965" cy="20005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de-DE" sz="1300">
                <a:solidFill>
                  <a:srgbClr val="0070C0"/>
                </a:solidFill>
                <a:latin typeface="Calibri"/>
                <a:ea typeface="Calibri"/>
                <a:cs typeface="Calibri"/>
                <a:sym typeface="Calibri"/>
              </a:rPr>
              <a:t>ARVATO SYSTEMS</a:t>
            </a:r>
            <a:endParaRPr/>
          </a:p>
        </p:txBody>
      </p:sp>
      <p:sp>
        <p:nvSpPr>
          <p:cNvPr id="116" name="Google Shape;116;p15"/>
          <p:cNvSpPr txBox="1">
            <a:spLocks noGrp="1"/>
          </p:cNvSpPr>
          <p:nvPr>
            <p:ph type="ctrTitle"/>
          </p:nvPr>
        </p:nvSpPr>
        <p:spPr>
          <a:xfrm>
            <a:off x="630000" y="1260000"/>
            <a:ext cx="10916837" cy="5816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6"/>
              </a:buClr>
              <a:buSzPts val="4200"/>
              <a:buFont typeface="Calibri"/>
              <a:buNone/>
            </a:pPr>
            <a:r>
              <a:rPr lang="de-DE" sz="4200" b="0" i="0" u="none" strike="noStrike" cap="none">
                <a:solidFill>
                  <a:schemeClr val="accent6"/>
                </a:solidFill>
                <a:latin typeface="Calibri"/>
                <a:ea typeface="Calibri"/>
                <a:cs typeface="Calibri"/>
                <a:sym typeface="Calibri"/>
              </a:rPr>
              <a:t>Evaluierung der SAP Cloud Platform</a:t>
            </a:r>
            <a:endParaRPr sz="4200" b="0" i="0" u="none" strike="noStrike" cap="none">
              <a:solidFill>
                <a:schemeClr val="accent6"/>
              </a:solidFill>
              <a:latin typeface="Calibri"/>
              <a:ea typeface="Calibri"/>
              <a:cs typeface="Calibri"/>
              <a:sym typeface="Calibri"/>
            </a:endParaRPr>
          </a:p>
        </p:txBody>
      </p:sp>
      <p:sp>
        <p:nvSpPr>
          <p:cNvPr id="117" name="Google Shape;117;p15"/>
          <p:cNvSpPr txBox="1">
            <a:spLocks noGrp="1"/>
          </p:cNvSpPr>
          <p:nvPr>
            <p:ph type="subTitle" idx="1"/>
          </p:nvPr>
        </p:nvSpPr>
        <p:spPr>
          <a:xfrm>
            <a:off x="628650" y="2382401"/>
            <a:ext cx="7694700" cy="615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accent1"/>
              </a:buClr>
              <a:buSzPts val="1700"/>
              <a:buFont typeface="Noto Sans Symbols"/>
              <a:buNone/>
            </a:pPr>
            <a:r>
              <a:rPr lang="de-DE" sz="2000" b="0" i="0" u="none" strike="noStrike" cap="none">
                <a:solidFill>
                  <a:schemeClr val="accent1"/>
                </a:solidFill>
                <a:latin typeface="Calibri"/>
                <a:ea typeface="Calibri"/>
                <a:cs typeface="Calibri"/>
                <a:sym typeface="Calibri"/>
              </a:rPr>
              <a:t>für die Entwicklung und Anwendung (energiewirtschaftlicher)</a:t>
            </a:r>
            <a:endParaRPr/>
          </a:p>
          <a:p>
            <a:pPr marL="0" marR="0" lvl="0" indent="0" algn="l" rtl="0">
              <a:spcBef>
                <a:spcPts val="0"/>
              </a:spcBef>
              <a:spcAft>
                <a:spcPts val="0"/>
              </a:spcAft>
              <a:buClr>
                <a:schemeClr val="accent1"/>
              </a:buClr>
              <a:buSzPts val="1700"/>
              <a:buFont typeface="Noto Sans Symbols"/>
              <a:buNone/>
            </a:pPr>
            <a:r>
              <a:rPr lang="de-DE" sz="2000" b="0" i="0" u="none" strike="noStrike" cap="none">
                <a:solidFill>
                  <a:schemeClr val="accent1"/>
                </a:solidFill>
                <a:latin typeface="Calibri"/>
                <a:ea typeface="Calibri"/>
                <a:cs typeface="Calibri"/>
                <a:sym typeface="Calibri"/>
              </a:rPr>
              <a:t>Funktionen (Apps) am Beispiel einer selbst</a:t>
            </a:r>
            <a:endParaRPr/>
          </a:p>
          <a:p>
            <a:pPr marL="0" marR="0" lvl="0" indent="0" algn="l" rtl="0">
              <a:spcBef>
                <a:spcPts val="0"/>
              </a:spcBef>
              <a:spcAft>
                <a:spcPts val="0"/>
              </a:spcAft>
              <a:buClr>
                <a:schemeClr val="accent1"/>
              </a:buClr>
              <a:buSzPts val="1700"/>
              <a:buFont typeface="Noto Sans Symbols"/>
              <a:buNone/>
            </a:pPr>
            <a:r>
              <a:rPr lang="de-DE" sz="2000" b="0" i="0" u="none" strike="noStrike" cap="none">
                <a:solidFill>
                  <a:schemeClr val="accent1"/>
                </a:solidFill>
                <a:latin typeface="Calibri"/>
                <a:ea typeface="Calibri"/>
                <a:cs typeface="Calibri"/>
                <a:sym typeface="Calibri"/>
              </a:rPr>
              <a:t>entwickelten Funktion</a:t>
            </a:r>
            <a:endParaRPr sz="2000" b="0" i="0" u="none" strike="noStrike" cap="none">
              <a:solidFill>
                <a:schemeClr val="accent1"/>
              </a:solidFill>
              <a:latin typeface="Calibri"/>
              <a:ea typeface="Calibri"/>
              <a:cs typeface="Calibri"/>
              <a:sym typeface="Calibri"/>
            </a:endParaRPr>
          </a:p>
        </p:txBody>
      </p:sp>
      <p:sp>
        <p:nvSpPr>
          <p:cNvPr id="118" name="Google Shape;118;p15"/>
          <p:cNvSpPr txBox="1">
            <a:spLocks noGrp="1"/>
          </p:cNvSpPr>
          <p:nvPr>
            <p:ph type="body" idx="3"/>
          </p:nvPr>
        </p:nvSpPr>
        <p:spPr>
          <a:xfrm>
            <a:off x="9001011" y="6287925"/>
            <a:ext cx="2940164" cy="307777"/>
          </a:xfrm>
          <a:prstGeom prst="rect">
            <a:avLst/>
          </a:prstGeom>
          <a:solidFill>
            <a:schemeClr val="lt1"/>
          </a:solidFill>
          <a:ln>
            <a:noFill/>
          </a:ln>
        </p:spPr>
        <p:txBody>
          <a:bodyPr spcFirstLastPara="1" wrap="square" lIns="0" tIns="0" rIns="0" bIns="0" anchor="t" anchorCtr="0">
            <a:noAutofit/>
          </a:bodyPr>
          <a:lstStyle/>
          <a:p>
            <a:pPr marL="0" marR="0" lvl="0" indent="0" algn="r" rtl="0">
              <a:spcBef>
                <a:spcPts val="0"/>
              </a:spcBef>
              <a:spcAft>
                <a:spcPts val="0"/>
              </a:spcAft>
              <a:buClr>
                <a:schemeClr val="accent1"/>
              </a:buClr>
              <a:buSzPts val="1700"/>
              <a:buFont typeface="Noto Sans Symbols"/>
              <a:buNone/>
            </a:pPr>
            <a:r>
              <a:rPr lang="de-DE" sz="2000" b="0" i="0" u="none" strike="noStrike" cap="none">
                <a:solidFill>
                  <a:schemeClr val="accent1"/>
                </a:solidFill>
                <a:latin typeface="Calibri"/>
                <a:ea typeface="Calibri"/>
                <a:cs typeface="Calibri"/>
                <a:sym typeface="Calibri"/>
              </a:rPr>
              <a:t>Leipzig, 18. September 2018</a:t>
            </a:r>
            <a:endParaRPr sz="2000" b="0" i="0" u="none" strike="noStrike" cap="none">
              <a:solidFill>
                <a:schemeClr val="accent1"/>
              </a:solidFill>
              <a:latin typeface="Calibri"/>
              <a:ea typeface="Calibri"/>
              <a:cs typeface="Calibri"/>
              <a:sym typeface="Calibri"/>
            </a:endParaRPr>
          </a:p>
        </p:txBody>
      </p:sp>
      <p:sp>
        <p:nvSpPr>
          <p:cNvPr id="119" name="Google Shape;119;p15"/>
          <p:cNvSpPr txBox="1"/>
          <p:nvPr/>
        </p:nvSpPr>
        <p:spPr>
          <a:xfrm>
            <a:off x="630000" y="4193220"/>
            <a:ext cx="3694351" cy="43088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accent1"/>
              </a:buClr>
              <a:buSzPts val="2380"/>
              <a:buFont typeface="Noto Sans Symbols"/>
              <a:buNone/>
            </a:pPr>
            <a:r>
              <a:rPr lang="de-DE" sz="2800" cap="none">
                <a:solidFill>
                  <a:schemeClr val="accent6"/>
                </a:solidFill>
                <a:latin typeface="Calibri"/>
                <a:ea typeface="Calibri"/>
                <a:cs typeface="Calibri"/>
                <a:sym typeface="Calibri"/>
              </a:rPr>
              <a:t>Angela Stöckert</a:t>
            </a:r>
            <a:endParaRPr sz="2800" cap="none">
              <a:solidFill>
                <a:schemeClr val="accent6"/>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4"/>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274" name="Google Shape;274;p24"/>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275" name="Google Shape;275;p24"/>
          <p:cNvSpPr txBox="1">
            <a:spLocks noGrp="1"/>
          </p:cNvSpPr>
          <p:nvPr>
            <p:ph type="sldNum" idx="12"/>
          </p:nvPr>
        </p:nvSpPr>
        <p:spPr>
          <a:xfrm>
            <a:off x="11261045" y="6663454"/>
            <a:ext cx="285793"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10</a:t>
            </a:fld>
            <a:endParaRPr sz="800">
              <a:solidFill>
                <a:srgbClr val="686868"/>
              </a:solidFill>
              <a:latin typeface="Calibri"/>
              <a:ea typeface="Calibri"/>
              <a:cs typeface="Calibri"/>
              <a:sym typeface="Calibri"/>
            </a:endParaRPr>
          </a:p>
        </p:txBody>
      </p:sp>
      <p:sp>
        <p:nvSpPr>
          <p:cNvPr id="276" name="Google Shape;276;p24"/>
          <p:cNvSpPr txBox="1">
            <a:spLocks noGrp="1"/>
          </p:cNvSpPr>
          <p:nvPr>
            <p:ph type="body" idx="1"/>
          </p:nvPr>
        </p:nvSpPr>
        <p:spPr>
          <a:xfrm>
            <a:off x="634336"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KAPITEL 1</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Einführung in die Thematik</a:t>
            </a:r>
            <a:endParaRPr sz="1600" b="0" i="0" u="none" strike="noStrike" cap="none">
              <a:solidFill>
                <a:schemeClr val="dk1"/>
              </a:solidFill>
              <a:latin typeface="Calibri"/>
              <a:ea typeface="Calibri"/>
              <a:cs typeface="Calibri"/>
              <a:sym typeface="Calibri"/>
            </a:endParaRPr>
          </a:p>
        </p:txBody>
      </p:sp>
      <p:sp>
        <p:nvSpPr>
          <p:cNvPr id="277" name="Google Shape;277;p24"/>
          <p:cNvSpPr txBox="1">
            <a:spLocks noGrp="1"/>
          </p:cNvSpPr>
          <p:nvPr>
            <p:ph type="body" idx="2"/>
          </p:nvPr>
        </p:nvSpPr>
        <p:spPr>
          <a:xfrm>
            <a:off x="2854348"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KAPITEL 2</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Vorstellung der SAP Cloud Platform</a:t>
            </a:r>
            <a:endParaRPr sz="1600" b="0" i="0" u="none" strike="noStrike" cap="none">
              <a:solidFill>
                <a:schemeClr val="dk1"/>
              </a:solidFill>
              <a:latin typeface="Calibri"/>
              <a:ea typeface="Calibri"/>
              <a:cs typeface="Calibri"/>
              <a:sym typeface="Calibri"/>
            </a:endParaRPr>
          </a:p>
        </p:txBody>
      </p:sp>
      <p:sp>
        <p:nvSpPr>
          <p:cNvPr id="278" name="Google Shape;278;p24"/>
          <p:cNvSpPr txBox="1">
            <a:spLocks noGrp="1"/>
          </p:cNvSpPr>
          <p:nvPr>
            <p:ph type="body" idx="3"/>
          </p:nvPr>
        </p:nvSpPr>
        <p:spPr>
          <a:xfrm>
            <a:off x="5074360"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KAPITEL 3</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Vorüberlegungen zur Implementierung einer Webanwendung</a:t>
            </a:r>
            <a:endParaRPr sz="1600" b="0" i="0" u="none" strike="noStrike" cap="none">
              <a:solidFill>
                <a:schemeClr val="dk1"/>
              </a:solidFill>
              <a:latin typeface="Calibri"/>
              <a:ea typeface="Calibri"/>
              <a:cs typeface="Calibri"/>
              <a:sym typeface="Calibri"/>
            </a:endParaRPr>
          </a:p>
        </p:txBody>
      </p:sp>
      <p:sp>
        <p:nvSpPr>
          <p:cNvPr id="279" name="Google Shape;279;p24"/>
          <p:cNvSpPr txBox="1">
            <a:spLocks noGrp="1"/>
          </p:cNvSpPr>
          <p:nvPr>
            <p:ph type="body" idx="4"/>
          </p:nvPr>
        </p:nvSpPr>
        <p:spPr>
          <a:xfrm>
            <a:off x="7294372"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KAPITEL 4</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Evaluierung der SAP Cloud Platform</a:t>
            </a:r>
            <a:endParaRPr sz="1600" b="0" i="0" u="none" strike="noStrike" cap="none">
              <a:solidFill>
                <a:schemeClr val="dk1"/>
              </a:solidFill>
              <a:latin typeface="Calibri"/>
              <a:ea typeface="Calibri"/>
              <a:cs typeface="Calibri"/>
              <a:sym typeface="Calibri"/>
            </a:endParaRPr>
          </a:p>
        </p:txBody>
      </p:sp>
      <p:sp>
        <p:nvSpPr>
          <p:cNvPr id="280" name="Google Shape;280;p24"/>
          <p:cNvSpPr txBox="1">
            <a:spLocks noGrp="1"/>
          </p:cNvSpPr>
          <p:nvPr>
            <p:ph type="body" idx="5"/>
          </p:nvPr>
        </p:nvSpPr>
        <p:spPr>
          <a:xfrm>
            <a:off x="9514382"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KAPITEL 5</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Fazit und Ausblick</a:t>
            </a:r>
            <a:endParaRPr sz="1600" b="0" i="0" u="none" strike="noStrike" cap="none">
              <a:solidFill>
                <a:schemeClr val="dk1"/>
              </a:solidFill>
              <a:latin typeface="Calibri"/>
              <a:ea typeface="Calibri"/>
              <a:cs typeface="Calibri"/>
              <a:sym typeface="Calibri"/>
            </a:endParaRPr>
          </a:p>
        </p:txBody>
      </p:sp>
      <p:sp>
        <p:nvSpPr>
          <p:cNvPr id="281" name="Google Shape;281;p24"/>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Aufbau der Bachelor-Thesis</a:t>
            </a:r>
            <a:endParaRPr sz="32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5"/>
          <p:cNvSpPr/>
          <p:nvPr/>
        </p:nvSpPr>
        <p:spPr>
          <a:xfrm>
            <a:off x="247650" y="1019649"/>
            <a:ext cx="11696700" cy="5571652"/>
          </a:xfrm>
          <a:prstGeom prst="rect">
            <a:avLst/>
          </a:prstGeom>
          <a:solidFill>
            <a:schemeClr val="accent1"/>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288" name="Google Shape;288;p25"/>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289" name="Google Shape;289;p25"/>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290" name="Google Shape;290;p25"/>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11</a:t>
            </a:fld>
            <a:endParaRPr sz="800">
              <a:solidFill>
                <a:srgbClr val="686868"/>
              </a:solidFill>
              <a:latin typeface="Calibri"/>
              <a:ea typeface="Calibri"/>
              <a:cs typeface="Calibri"/>
              <a:sym typeface="Calibri"/>
            </a:endParaRPr>
          </a:p>
        </p:txBody>
      </p:sp>
      <p:sp>
        <p:nvSpPr>
          <p:cNvPr id="291" name="Google Shape;291;p25"/>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Software-Demonstration</a:t>
            </a:r>
            <a:endParaRPr sz="3200" b="0" i="0" u="none" strike="noStrike" cap="none">
              <a:solidFill>
                <a:schemeClr val="accent1"/>
              </a:solidFill>
              <a:latin typeface="Calibri"/>
              <a:ea typeface="Calibri"/>
              <a:cs typeface="Calibri"/>
              <a:sym typeface="Calibri"/>
            </a:endParaRPr>
          </a:p>
        </p:txBody>
      </p:sp>
      <p:pic>
        <p:nvPicPr>
          <p:cNvPr id="292" name="Google Shape;292;p25"/>
          <p:cNvPicPr preferRelativeResize="0"/>
          <p:nvPr/>
        </p:nvPicPr>
        <p:blipFill rotWithShape="1">
          <a:blip r:embed="rId3">
            <a:alphaModFix/>
          </a:blip>
          <a:srcRect l="1094" t="1016" r="2179" b="1196"/>
          <a:stretch/>
        </p:blipFill>
        <p:spPr>
          <a:xfrm>
            <a:off x="2363931" y="1094460"/>
            <a:ext cx="7464138" cy="542203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6"/>
          <p:cNvSpPr/>
          <p:nvPr/>
        </p:nvSpPr>
        <p:spPr>
          <a:xfrm>
            <a:off x="247650" y="1019649"/>
            <a:ext cx="11696700" cy="5571652"/>
          </a:xfrm>
          <a:prstGeom prst="rect">
            <a:avLst/>
          </a:prstGeom>
          <a:solidFill>
            <a:schemeClr val="accent1"/>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4000">
                <a:solidFill>
                  <a:schemeClr val="lt1"/>
                </a:solidFill>
                <a:latin typeface="Calibri"/>
                <a:ea typeface="Calibri"/>
                <a:cs typeface="Calibri"/>
                <a:sym typeface="Calibri"/>
              </a:rPr>
              <a:t>Machbarkeit</a:t>
            </a:r>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299" name="Google Shape;299;p26"/>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300" name="Google Shape;300;p26"/>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301" name="Google Shape;301;p26"/>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12</a:t>
            </a:fld>
            <a:endParaRPr sz="800">
              <a:solidFill>
                <a:srgbClr val="686868"/>
              </a:solidFill>
              <a:latin typeface="Calibri"/>
              <a:ea typeface="Calibri"/>
              <a:cs typeface="Calibri"/>
              <a:sym typeface="Calibri"/>
            </a:endParaRPr>
          </a:p>
        </p:txBody>
      </p:sp>
      <p:sp>
        <p:nvSpPr>
          <p:cNvPr id="302" name="Google Shape;302;p26"/>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Software-Demonstration</a:t>
            </a:r>
            <a:endParaRPr sz="3200" b="0" i="0" u="none" strike="noStrike" cap="none">
              <a:solidFill>
                <a:schemeClr val="accent1"/>
              </a:solidFill>
              <a:latin typeface="Calibri"/>
              <a:ea typeface="Calibri"/>
              <a:cs typeface="Calibri"/>
              <a:sym typeface="Calibri"/>
            </a:endParaRPr>
          </a:p>
        </p:txBody>
      </p:sp>
      <p:pic>
        <p:nvPicPr>
          <p:cNvPr id="303" name="Google Shape;303;p26"/>
          <p:cNvPicPr preferRelativeResize="0"/>
          <p:nvPr/>
        </p:nvPicPr>
        <p:blipFill rotWithShape="1">
          <a:blip r:embed="rId3">
            <a:alphaModFix/>
          </a:blip>
          <a:srcRect/>
          <a:stretch/>
        </p:blipFill>
        <p:spPr>
          <a:xfrm>
            <a:off x="4597905" y="3117005"/>
            <a:ext cx="2996190" cy="299619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7"/>
          <p:cNvSpPr/>
          <p:nvPr/>
        </p:nvSpPr>
        <p:spPr>
          <a:xfrm>
            <a:off x="247650" y="1019649"/>
            <a:ext cx="11696700" cy="5571652"/>
          </a:xfrm>
          <a:prstGeom prst="rect">
            <a:avLst/>
          </a:prstGeom>
          <a:solidFill>
            <a:schemeClr val="accent1"/>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4000">
                <a:solidFill>
                  <a:schemeClr val="lt1"/>
                </a:solidFill>
                <a:latin typeface="Calibri"/>
                <a:ea typeface="Calibri"/>
                <a:cs typeface="Calibri"/>
                <a:sym typeface="Calibri"/>
              </a:rPr>
              <a:t>Machbarkeit</a:t>
            </a:r>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310" name="Google Shape;310;p27"/>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311" name="Google Shape;311;p27"/>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312" name="Google Shape;312;p27"/>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13</a:t>
            </a:fld>
            <a:endParaRPr sz="800">
              <a:solidFill>
                <a:srgbClr val="686868"/>
              </a:solidFill>
              <a:latin typeface="Calibri"/>
              <a:ea typeface="Calibri"/>
              <a:cs typeface="Calibri"/>
              <a:sym typeface="Calibri"/>
            </a:endParaRPr>
          </a:p>
        </p:txBody>
      </p:sp>
      <p:sp>
        <p:nvSpPr>
          <p:cNvPr id="313" name="Google Shape;313;p27"/>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Software-Demonstration</a:t>
            </a:r>
            <a:endParaRPr sz="3200" b="0" i="0" u="none" strike="noStrike" cap="none">
              <a:solidFill>
                <a:schemeClr val="accent1"/>
              </a:solidFill>
              <a:latin typeface="Calibri"/>
              <a:ea typeface="Calibri"/>
              <a:cs typeface="Calibri"/>
              <a:sym typeface="Calibri"/>
            </a:endParaRPr>
          </a:p>
        </p:txBody>
      </p:sp>
      <p:pic>
        <p:nvPicPr>
          <p:cNvPr id="314" name="Google Shape;314;p27"/>
          <p:cNvPicPr preferRelativeResize="0"/>
          <p:nvPr/>
        </p:nvPicPr>
        <p:blipFill rotWithShape="1">
          <a:blip r:embed="rId3">
            <a:alphaModFix/>
          </a:blip>
          <a:srcRect/>
          <a:stretch/>
        </p:blipFill>
        <p:spPr>
          <a:xfrm>
            <a:off x="4597905" y="3117005"/>
            <a:ext cx="2996190" cy="299619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8"/>
          <p:cNvSpPr/>
          <p:nvPr/>
        </p:nvSpPr>
        <p:spPr>
          <a:xfrm>
            <a:off x="7935404" y="5382243"/>
            <a:ext cx="3791660" cy="1030167"/>
          </a:xfrm>
          <a:prstGeom prst="rect">
            <a:avLst/>
          </a:prstGeom>
          <a:solidFill>
            <a:schemeClr val="accent3"/>
          </a:solidFill>
          <a:ln>
            <a:noFill/>
          </a:ln>
        </p:spPr>
        <p:txBody>
          <a:bodyPr spcFirstLastPara="1" wrap="square" lIns="144000" tIns="144000" rIns="144000" bIns="144000" anchor="ctr" anchorCtr="0">
            <a:noAutofit/>
          </a:bodyPr>
          <a:lstStyle/>
          <a:p>
            <a:pPr marL="342900" marR="0" lvl="0" indent="-342900" algn="l" rtl="0">
              <a:spcBef>
                <a:spcPts val="0"/>
              </a:spcBef>
              <a:spcAft>
                <a:spcPts val="0"/>
              </a:spcAft>
              <a:buClr>
                <a:schemeClr val="lt1"/>
              </a:buClr>
              <a:buSzPts val="1800"/>
              <a:buFont typeface="Calibri"/>
              <a:buChar char="+"/>
            </a:pPr>
            <a:r>
              <a:rPr lang="de-DE" sz="1800">
                <a:solidFill>
                  <a:schemeClr val="lt1"/>
                </a:solidFill>
                <a:latin typeface="Calibri"/>
                <a:ea typeface="Calibri"/>
                <a:cs typeface="Calibri"/>
                <a:sym typeface="Calibri"/>
              </a:rPr>
              <a:t>Sprach- und Auflösungsänderungen zur Laufzeit</a:t>
            </a:r>
            <a:endParaRPr sz="1800">
              <a:solidFill>
                <a:schemeClr val="lt1"/>
              </a:solidFill>
              <a:latin typeface="Calibri"/>
              <a:ea typeface="Calibri"/>
              <a:cs typeface="Calibri"/>
              <a:sym typeface="Calibri"/>
            </a:endParaRPr>
          </a:p>
        </p:txBody>
      </p:sp>
      <p:sp>
        <p:nvSpPr>
          <p:cNvPr id="320" name="Google Shape;320;p28"/>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321" name="Google Shape;321;p28"/>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322" name="Google Shape;322;p28"/>
          <p:cNvSpPr txBox="1">
            <a:spLocks noGrp="1"/>
          </p:cNvSpPr>
          <p:nvPr>
            <p:ph type="sldNum" idx="12"/>
          </p:nvPr>
        </p:nvSpPr>
        <p:spPr>
          <a:xfrm>
            <a:off x="11261045" y="6663454"/>
            <a:ext cx="285793"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14</a:t>
            </a:fld>
            <a:endParaRPr sz="800">
              <a:solidFill>
                <a:srgbClr val="686868"/>
              </a:solidFill>
              <a:latin typeface="Calibri"/>
              <a:ea typeface="Calibri"/>
              <a:cs typeface="Calibri"/>
              <a:sym typeface="Calibri"/>
            </a:endParaRPr>
          </a:p>
        </p:txBody>
      </p:sp>
      <p:sp>
        <p:nvSpPr>
          <p:cNvPr id="323" name="Google Shape;323;p28"/>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Evaluierung</a:t>
            </a:r>
            <a:endParaRPr sz="3200" b="0" i="0" u="none" strike="noStrike" cap="none">
              <a:solidFill>
                <a:schemeClr val="accent1"/>
              </a:solidFill>
              <a:latin typeface="Calibri"/>
              <a:ea typeface="Calibri"/>
              <a:cs typeface="Calibri"/>
              <a:sym typeface="Calibri"/>
            </a:endParaRPr>
          </a:p>
        </p:txBody>
      </p:sp>
      <p:sp>
        <p:nvSpPr>
          <p:cNvPr id="324" name="Google Shape;324;p28"/>
          <p:cNvSpPr/>
          <p:nvPr/>
        </p:nvSpPr>
        <p:spPr>
          <a:xfrm>
            <a:off x="9494167" y="2734245"/>
            <a:ext cx="2232896" cy="1150076"/>
          </a:xfrm>
          <a:prstGeom prst="rect">
            <a:avLst/>
          </a:prstGeom>
          <a:solidFill>
            <a:schemeClr val="accent1"/>
          </a:solidFill>
          <a:ln>
            <a:noFill/>
          </a:ln>
        </p:spPr>
        <p:txBody>
          <a:bodyPr spcFirstLastPara="1" wrap="square" lIns="144000" tIns="144000" rIns="144000" bIns="144000" anchor="ctr" anchorCtr="0">
            <a:noAutofit/>
          </a:bodyPr>
          <a:lstStyle/>
          <a:p>
            <a:pPr marL="342900" marR="0" lvl="0" indent="-342900" algn="l" rtl="0">
              <a:spcBef>
                <a:spcPts val="0"/>
              </a:spcBef>
              <a:spcAft>
                <a:spcPts val="0"/>
              </a:spcAft>
              <a:buClr>
                <a:schemeClr val="lt1"/>
              </a:buClr>
              <a:buSzPts val="1800"/>
              <a:buFont typeface="Calibri"/>
              <a:buChar char="-"/>
            </a:pPr>
            <a:r>
              <a:rPr lang="de-DE" sz="1800">
                <a:solidFill>
                  <a:schemeClr val="lt1"/>
                </a:solidFill>
                <a:latin typeface="Calibri"/>
                <a:ea typeface="Calibri"/>
                <a:cs typeface="Calibri"/>
                <a:sym typeface="Calibri"/>
              </a:rPr>
              <a:t>Unpraktische Namenskonven-</a:t>
            </a:r>
            <a:endParaRPr sz="1800">
              <a:solidFill>
                <a:schemeClr val="lt1"/>
              </a:solidFill>
              <a:latin typeface="Calibri"/>
              <a:ea typeface="Calibri"/>
              <a:cs typeface="Calibri"/>
              <a:sym typeface="Calibri"/>
            </a:endParaRPr>
          </a:p>
          <a:p>
            <a:pPr marL="342900" marR="0" lvl="0" indent="0" algn="l" rtl="0">
              <a:spcBef>
                <a:spcPts val="0"/>
              </a:spcBef>
              <a:spcAft>
                <a:spcPts val="0"/>
              </a:spcAft>
              <a:buNone/>
            </a:pPr>
            <a:r>
              <a:rPr lang="de-DE" sz="1800">
                <a:solidFill>
                  <a:schemeClr val="lt1"/>
                </a:solidFill>
                <a:latin typeface="Calibri"/>
                <a:ea typeface="Calibri"/>
                <a:cs typeface="Calibri"/>
                <a:sym typeface="Calibri"/>
              </a:rPr>
              <a:t>tionen</a:t>
            </a:r>
            <a:endParaRPr sz="1800">
              <a:solidFill>
                <a:schemeClr val="lt1"/>
              </a:solidFill>
              <a:latin typeface="Calibri"/>
              <a:ea typeface="Calibri"/>
              <a:cs typeface="Calibri"/>
              <a:sym typeface="Calibri"/>
            </a:endParaRPr>
          </a:p>
        </p:txBody>
      </p:sp>
      <p:sp>
        <p:nvSpPr>
          <p:cNvPr id="325" name="Google Shape;325;p28"/>
          <p:cNvSpPr/>
          <p:nvPr/>
        </p:nvSpPr>
        <p:spPr>
          <a:xfrm>
            <a:off x="434148" y="3256934"/>
            <a:ext cx="2177783" cy="945334"/>
          </a:xfrm>
          <a:prstGeom prst="rect">
            <a:avLst/>
          </a:prstGeom>
          <a:solidFill>
            <a:schemeClr val="accent3"/>
          </a:solidFill>
          <a:ln>
            <a:noFill/>
          </a:ln>
        </p:spPr>
        <p:txBody>
          <a:bodyPr spcFirstLastPara="1" wrap="square" lIns="144000" tIns="144000" rIns="144000" bIns="144000" anchor="ctr" anchorCtr="0">
            <a:noAutofit/>
          </a:bodyPr>
          <a:lstStyle/>
          <a:p>
            <a:pPr marL="342900" marR="0" lvl="0" indent="-342900" algn="l" rtl="0">
              <a:spcBef>
                <a:spcPts val="0"/>
              </a:spcBef>
              <a:spcAft>
                <a:spcPts val="0"/>
              </a:spcAft>
              <a:buClr>
                <a:schemeClr val="lt1"/>
              </a:buClr>
              <a:buSzPts val="1800"/>
              <a:buFont typeface="Calibri"/>
              <a:buChar char="+"/>
            </a:pPr>
            <a:r>
              <a:rPr lang="de-DE" sz="1800">
                <a:solidFill>
                  <a:schemeClr val="lt1"/>
                </a:solidFill>
                <a:latin typeface="Calibri"/>
                <a:ea typeface="Calibri"/>
                <a:cs typeface="Calibri"/>
                <a:sym typeface="Calibri"/>
              </a:rPr>
              <a:t>Anwendungs-</a:t>
            </a:r>
            <a:endParaRPr sz="1800">
              <a:solidFill>
                <a:schemeClr val="lt1"/>
              </a:solidFill>
              <a:latin typeface="Calibri"/>
              <a:ea typeface="Calibri"/>
              <a:cs typeface="Calibri"/>
              <a:sym typeface="Calibri"/>
            </a:endParaRPr>
          </a:p>
          <a:p>
            <a:pPr marL="342900" marR="0" lvl="0" indent="0" algn="l" rtl="0">
              <a:spcBef>
                <a:spcPts val="0"/>
              </a:spcBef>
              <a:spcAft>
                <a:spcPts val="0"/>
              </a:spcAft>
              <a:buNone/>
            </a:pPr>
            <a:r>
              <a:rPr lang="de-DE" sz="1800">
                <a:solidFill>
                  <a:schemeClr val="lt1"/>
                </a:solidFill>
                <a:latin typeface="Calibri"/>
                <a:ea typeface="Calibri"/>
                <a:cs typeface="Calibri"/>
                <a:sym typeface="Calibri"/>
              </a:rPr>
              <a:t>vorlagen</a:t>
            </a:r>
            <a:endParaRPr sz="1600">
              <a:solidFill>
                <a:schemeClr val="lt1"/>
              </a:solidFill>
              <a:latin typeface="Calibri"/>
              <a:ea typeface="Calibri"/>
              <a:cs typeface="Calibri"/>
              <a:sym typeface="Calibri"/>
            </a:endParaRPr>
          </a:p>
        </p:txBody>
      </p:sp>
      <p:sp>
        <p:nvSpPr>
          <p:cNvPr id="326" name="Google Shape;326;p28"/>
          <p:cNvSpPr/>
          <p:nvPr/>
        </p:nvSpPr>
        <p:spPr>
          <a:xfrm>
            <a:off x="9494167" y="1289595"/>
            <a:ext cx="2232896" cy="1197574"/>
          </a:xfrm>
          <a:prstGeom prst="rect">
            <a:avLst/>
          </a:prstGeom>
          <a:solidFill>
            <a:schemeClr val="accent1"/>
          </a:solidFill>
          <a:ln>
            <a:noFill/>
          </a:ln>
        </p:spPr>
        <p:txBody>
          <a:bodyPr spcFirstLastPara="1" wrap="square" lIns="144000" tIns="144000" rIns="144000" bIns="144000" anchor="t" anchorCtr="0">
            <a:noAutofit/>
          </a:bodyPr>
          <a:lstStyle/>
          <a:p>
            <a:pPr marL="342900" marR="0" lvl="0" indent="-342900" algn="l" rtl="0">
              <a:spcBef>
                <a:spcPts val="0"/>
              </a:spcBef>
              <a:spcAft>
                <a:spcPts val="0"/>
              </a:spcAft>
              <a:buClr>
                <a:schemeClr val="lt1"/>
              </a:buClr>
              <a:buSzPts val="1800"/>
              <a:buFont typeface="Calibri"/>
              <a:buChar char="-"/>
            </a:pPr>
            <a:r>
              <a:rPr lang="de-DE" sz="1800">
                <a:solidFill>
                  <a:schemeClr val="lt1"/>
                </a:solidFill>
                <a:latin typeface="Calibri"/>
                <a:ea typeface="Calibri"/>
                <a:cs typeface="Calibri"/>
                <a:sym typeface="Calibri"/>
              </a:rPr>
              <a:t>Projekte im Arbeitsbereich nicht schließbar</a:t>
            </a:r>
            <a:endParaRPr sz="1800">
              <a:solidFill>
                <a:schemeClr val="lt1"/>
              </a:solidFill>
              <a:latin typeface="Calibri"/>
              <a:ea typeface="Calibri"/>
              <a:cs typeface="Calibri"/>
              <a:sym typeface="Calibri"/>
            </a:endParaRPr>
          </a:p>
        </p:txBody>
      </p:sp>
      <p:sp>
        <p:nvSpPr>
          <p:cNvPr id="327" name="Google Shape;327;p28"/>
          <p:cNvSpPr/>
          <p:nvPr/>
        </p:nvSpPr>
        <p:spPr>
          <a:xfrm>
            <a:off x="9480405" y="4202268"/>
            <a:ext cx="2246658" cy="914704"/>
          </a:xfrm>
          <a:prstGeom prst="rect">
            <a:avLst/>
          </a:prstGeom>
          <a:solidFill>
            <a:schemeClr val="accent3"/>
          </a:solidFill>
          <a:ln>
            <a:noFill/>
          </a:ln>
        </p:spPr>
        <p:txBody>
          <a:bodyPr spcFirstLastPara="1" wrap="square" lIns="144000" tIns="144000" rIns="144000" bIns="144000" anchor="ctr" anchorCtr="0">
            <a:noAutofit/>
          </a:bodyPr>
          <a:lstStyle/>
          <a:p>
            <a:pPr marL="342900" marR="0" lvl="0" indent="-342900" algn="l" rtl="0">
              <a:spcBef>
                <a:spcPts val="0"/>
              </a:spcBef>
              <a:spcAft>
                <a:spcPts val="0"/>
              </a:spcAft>
              <a:buClr>
                <a:schemeClr val="lt1"/>
              </a:buClr>
              <a:buSzPts val="1800"/>
              <a:buFont typeface="Calibri"/>
              <a:buChar char="+"/>
            </a:pPr>
            <a:r>
              <a:rPr lang="de-DE" sz="1800">
                <a:solidFill>
                  <a:schemeClr val="lt1"/>
                </a:solidFill>
                <a:latin typeface="Calibri"/>
                <a:ea typeface="Calibri"/>
                <a:cs typeface="Calibri"/>
                <a:sym typeface="Calibri"/>
              </a:rPr>
              <a:t>Anbindung an SAP Translation Hub</a:t>
            </a:r>
            <a:endParaRPr sz="1800">
              <a:solidFill>
                <a:schemeClr val="lt1"/>
              </a:solidFill>
              <a:latin typeface="Calibri"/>
              <a:ea typeface="Calibri"/>
              <a:cs typeface="Calibri"/>
              <a:sym typeface="Calibri"/>
            </a:endParaRPr>
          </a:p>
        </p:txBody>
      </p:sp>
      <p:pic>
        <p:nvPicPr>
          <p:cNvPr id="328" name="Google Shape;328;p28"/>
          <p:cNvPicPr preferRelativeResize="0"/>
          <p:nvPr/>
        </p:nvPicPr>
        <p:blipFill rotWithShape="1">
          <a:blip r:embed="rId3">
            <a:alphaModFix/>
          </a:blip>
          <a:srcRect/>
          <a:stretch/>
        </p:blipFill>
        <p:spPr>
          <a:xfrm>
            <a:off x="2649771" y="1289594"/>
            <a:ext cx="6653364" cy="3845573"/>
          </a:xfrm>
          <a:prstGeom prst="rect">
            <a:avLst/>
          </a:prstGeom>
          <a:noFill/>
          <a:ln>
            <a:noFill/>
          </a:ln>
        </p:spPr>
      </p:pic>
      <p:sp>
        <p:nvSpPr>
          <p:cNvPr id="329" name="Google Shape;329;p28"/>
          <p:cNvSpPr/>
          <p:nvPr/>
        </p:nvSpPr>
        <p:spPr>
          <a:xfrm>
            <a:off x="434147" y="1289594"/>
            <a:ext cx="2177784" cy="1828380"/>
          </a:xfrm>
          <a:prstGeom prst="rect">
            <a:avLst/>
          </a:prstGeom>
          <a:solidFill>
            <a:srgbClr val="D3D2D8"/>
          </a:solidFill>
          <a:ln>
            <a:noFill/>
          </a:ln>
        </p:spPr>
        <p:txBody>
          <a:bodyPr spcFirstLastPara="1" wrap="square" lIns="144000" tIns="144000" rIns="144000" bIns="144000" anchor="t" anchorCtr="0">
            <a:noAutofit/>
          </a:bodyPr>
          <a:lstStyle/>
          <a:p>
            <a:pPr marL="0" marR="0" lvl="0" indent="0" algn="l" rtl="0">
              <a:spcBef>
                <a:spcPts val="0"/>
              </a:spcBef>
              <a:spcAft>
                <a:spcPts val="0"/>
              </a:spcAft>
              <a:buNone/>
            </a:pPr>
            <a:endParaRPr sz="2000">
              <a:solidFill>
                <a:schemeClr val="lt1"/>
              </a:solidFill>
              <a:latin typeface="Calibri"/>
              <a:ea typeface="Calibri"/>
              <a:cs typeface="Calibri"/>
              <a:sym typeface="Calibri"/>
            </a:endParaRPr>
          </a:p>
        </p:txBody>
      </p:sp>
      <p:sp>
        <p:nvSpPr>
          <p:cNvPr id="330" name="Google Shape;330;p28"/>
          <p:cNvSpPr/>
          <p:nvPr/>
        </p:nvSpPr>
        <p:spPr>
          <a:xfrm>
            <a:off x="434147" y="5400451"/>
            <a:ext cx="3766523" cy="1035335"/>
          </a:xfrm>
          <a:prstGeom prst="rect">
            <a:avLst/>
          </a:prstGeom>
          <a:solidFill>
            <a:schemeClr val="accent3"/>
          </a:solidFill>
          <a:ln w="25400" cap="flat" cmpd="sng">
            <a:solidFill>
              <a:srgbClr val="001C35"/>
            </a:solidFill>
            <a:prstDash val="solid"/>
            <a:round/>
            <a:headEnd type="none" w="sm" len="sm"/>
            <a:tailEnd type="none" w="sm" len="sm"/>
          </a:ln>
        </p:spPr>
        <p:txBody>
          <a:bodyPr spcFirstLastPara="1" wrap="square" lIns="144000" tIns="144000" rIns="144000" bIns="144000" anchor="ctr" anchorCtr="0">
            <a:noAutofit/>
          </a:bodyPr>
          <a:lstStyle/>
          <a:p>
            <a:pPr marL="342900" marR="0" lvl="0" indent="-342900" algn="l" rtl="0">
              <a:spcBef>
                <a:spcPts val="0"/>
              </a:spcBef>
              <a:spcAft>
                <a:spcPts val="0"/>
              </a:spcAft>
              <a:buClr>
                <a:schemeClr val="lt1"/>
              </a:buClr>
              <a:buSzPts val="1800"/>
              <a:buFont typeface="Calibri"/>
              <a:buChar char="+"/>
            </a:pPr>
            <a:r>
              <a:rPr lang="de-DE" sz="1800">
                <a:solidFill>
                  <a:schemeClr val="lt1"/>
                </a:solidFill>
                <a:latin typeface="Calibri"/>
                <a:ea typeface="Calibri"/>
                <a:cs typeface="Calibri"/>
                <a:sym typeface="Calibri"/>
              </a:rPr>
              <a:t>Schneller Einstieg in die</a:t>
            </a:r>
            <a:br>
              <a:rPr lang="de-DE" sz="1800">
                <a:solidFill>
                  <a:schemeClr val="lt1"/>
                </a:solidFill>
                <a:latin typeface="Calibri"/>
                <a:ea typeface="Calibri"/>
                <a:cs typeface="Calibri"/>
                <a:sym typeface="Calibri"/>
              </a:rPr>
            </a:br>
            <a:r>
              <a:rPr lang="de-DE" sz="1800">
                <a:solidFill>
                  <a:schemeClr val="lt1"/>
                </a:solidFill>
                <a:latin typeface="Calibri"/>
                <a:ea typeface="Calibri"/>
                <a:cs typeface="Calibri"/>
                <a:sym typeface="Calibri"/>
              </a:rPr>
              <a:t>SAPUI5-Entwicklung</a:t>
            </a:r>
            <a:endParaRPr sz="1800">
              <a:solidFill>
                <a:schemeClr val="lt1"/>
              </a:solidFill>
              <a:latin typeface="Calibri"/>
              <a:ea typeface="Calibri"/>
              <a:cs typeface="Calibri"/>
              <a:sym typeface="Calibri"/>
            </a:endParaRPr>
          </a:p>
        </p:txBody>
      </p:sp>
      <p:sp>
        <p:nvSpPr>
          <p:cNvPr id="331" name="Google Shape;331;p28"/>
          <p:cNvSpPr/>
          <p:nvPr/>
        </p:nvSpPr>
        <p:spPr>
          <a:xfrm>
            <a:off x="434147" y="4385148"/>
            <a:ext cx="2177783" cy="813163"/>
          </a:xfrm>
          <a:prstGeom prst="rect">
            <a:avLst/>
          </a:prstGeom>
          <a:solidFill>
            <a:schemeClr val="accent3"/>
          </a:solidFill>
          <a:ln>
            <a:noFill/>
          </a:ln>
        </p:spPr>
        <p:txBody>
          <a:bodyPr spcFirstLastPara="1" wrap="square" lIns="144000" tIns="144000" rIns="144000" bIns="144000" anchor="ctr" anchorCtr="0">
            <a:noAutofit/>
          </a:bodyPr>
          <a:lstStyle/>
          <a:p>
            <a:pPr marL="342900" marR="0" lvl="0" indent="-342900" algn="l" rtl="0">
              <a:spcBef>
                <a:spcPts val="0"/>
              </a:spcBef>
              <a:spcAft>
                <a:spcPts val="0"/>
              </a:spcAft>
              <a:buClr>
                <a:schemeClr val="lt1"/>
              </a:buClr>
              <a:buSzPts val="1800"/>
              <a:buFont typeface="Calibri"/>
              <a:buChar char="+"/>
            </a:pPr>
            <a:r>
              <a:rPr lang="de-DE" sz="1800">
                <a:solidFill>
                  <a:schemeClr val="lt1"/>
                </a:solidFill>
                <a:latin typeface="Calibri"/>
                <a:ea typeface="Calibri"/>
                <a:cs typeface="Calibri"/>
                <a:sym typeface="Calibri"/>
              </a:rPr>
              <a:t>Vordefinierte Tests</a:t>
            </a:r>
            <a:endParaRPr sz="1800">
              <a:solidFill>
                <a:schemeClr val="lt1"/>
              </a:solidFill>
              <a:latin typeface="Calibri"/>
              <a:ea typeface="Calibri"/>
              <a:cs typeface="Calibri"/>
              <a:sym typeface="Calibri"/>
            </a:endParaRPr>
          </a:p>
        </p:txBody>
      </p:sp>
      <p:sp>
        <p:nvSpPr>
          <p:cNvPr id="332" name="Google Shape;332;p28"/>
          <p:cNvSpPr/>
          <p:nvPr/>
        </p:nvSpPr>
        <p:spPr>
          <a:xfrm>
            <a:off x="4321928" y="5400452"/>
            <a:ext cx="3492217" cy="1030166"/>
          </a:xfrm>
          <a:prstGeom prst="rect">
            <a:avLst/>
          </a:prstGeom>
          <a:solidFill>
            <a:schemeClr val="accent3"/>
          </a:solidFill>
          <a:ln>
            <a:noFill/>
          </a:ln>
        </p:spPr>
        <p:txBody>
          <a:bodyPr spcFirstLastPara="1" wrap="square" lIns="144000" tIns="144000" rIns="144000" bIns="144000" anchor="ctr" anchorCtr="0">
            <a:noAutofit/>
          </a:bodyPr>
          <a:lstStyle/>
          <a:p>
            <a:pPr marL="342900" marR="0" lvl="0" indent="-342900" algn="l" rtl="0">
              <a:spcBef>
                <a:spcPts val="0"/>
              </a:spcBef>
              <a:spcAft>
                <a:spcPts val="0"/>
              </a:spcAft>
              <a:buClr>
                <a:schemeClr val="lt1"/>
              </a:buClr>
              <a:buSzPts val="1800"/>
              <a:buFont typeface="Calibri"/>
              <a:buChar char="+"/>
            </a:pPr>
            <a:r>
              <a:rPr lang="de-DE" sz="1800">
                <a:solidFill>
                  <a:schemeClr val="lt1"/>
                </a:solidFill>
                <a:latin typeface="Calibri"/>
                <a:ea typeface="Calibri"/>
                <a:cs typeface="Calibri"/>
                <a:sym typeface="Calibri"/>
              </a:rPr>
              <a:t>Versionsverwaltung mit Git</a:t>
            </a:r>
            <a:endParaRPr sz="1800">
              <a:solidFill>
                <a:schemeClr val="lt1"/>
              </a:solidFill>
              <a:latin typeface="Calibri"/>
              <a:ea typeface="Calibri"/>
              <a:cs typeface="Calibri"/>
              <a:sym typeface="Calibri"/>
            </a:endParaRPr>
          </a:p>
        </p:txBody>
      </p:sp>
      <p:pic>
        <p:nvPicPr>
          <p:cNvPr id="333" name="Google Shape;333;p28"/>
          <p:cNvPicPr preferRelativeResize="0"/>
          <p:nvPr/>
        </p:nvPicPr>
        <p:blipFill rotWithShape="1">
          <a:blip r:embed="rId4">
            <a:alphaModFix/>
          </a:blip>
          <a:srcRect/>
          <a:stretch/>
        </p:blipFill>
        <p:spPr>
          <a:xfrm>
            <a:off x="665923" y="1327765"/>
            <a:ext cx="1752072" cy="175207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29"/>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339" name="Google Shape;339;p29"/>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340" name="Google Shape;340;p29"/>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15</a:t>
            </a:fld>
            <a:endParaRPr sz="800">
              <a:solidFill>
                <a:srgbClr val="686868"/>
              </a:solidFill>
              <a:latin typeface="Calibri"/>
              <a:ea typeface="Calibri"/>
              <a:cs typeface="Calibri"/>
              <a:sym typeface="Calibri"/>
            </a:endParaRPr>
          </a:p>
        </p:txBody>
      </p:sp>
      <p:sp>
        <p:nvSpPr>
          <p:cNvPr id="341" name="Google Shape;341;p29"/>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Evaluierung</a:t>
            </a:r>
            <a:endParaRPr sz="3200" b="0" i="0" u="none" strike="noStrike" cap="none">
              <a:solidFill>
                <a:schemeClr val="accent1"/>
              </a:solidFill>
              <a:latin typeface="Calibri"/>
              <a:ea typeface="Calibri"/>
              <a:cs typeface="Calibri"/>
              <a:sym typeface="Calibri"/>
            </a:endParaRPr>
          </a:p>
        </p:txBody>
      </p:sp>
      <p:sp>
        <p:nvSpPr>
          <p:cNvPr id="342" name="Google Shape;342;p29"/>
          <p:cNvSpPr/>
          <p:nvPr/>
        </p:nvSpPr>
        <p:spPr>
          <a:xfrm>
            <a:off x="3218306" y="2597080"/>
            <a:ext cx="5437633" cy="2770447"/>
          </a:xfrm>
          <a:prstGeom prst="rect">
            <a:avLst/>
          </a:prstGeom>
          <a:solidFill>
            <a:schemeClr val="accent1"/>
          </a:solidFill>
          <a:ln>
            <a:noFill/>
          </a:ln>
        </p:spPr>
        <p:txBody>
          <a:bodyPr spcFirstLastPara="1" wrap="square" lIns="144000" tIns="144000" rIns="144000" bIns="144000" anchor="t" anchorCtr="0">
            <a:noAutofit/>
          </a:bodyPr>
          <a:lstStyle/>
          <a:p>
            <a:pPr marL="342900" marR="0" lvl="0" indent="-342900" algn="l" rtl="0">
              <a:spcBef>
                <a:spcPts val="0"/>
              </a:spcBef>
              <a:spcAft>
                <a:spcPts val="0"/>
              </a:spcAft>
              <a:buClr>
                <a:schemeClr val="lt1"/>
              </a:buClr>
              <a:buSzPts val="2000"/>
              <a:buFont typeface="Calibri"/>
              <a:buChar char="+"/>
            </a:pPr>
            <a:r>
              <a:rPr lang="de-DE" sz="2000">
                <a:solidFill>
                  <a:schemeClr val="lt1"/>
                </a:solidFill>
                <a:latin typeface="Calibri"/>
                <a:ea typeface="Calibri"/>
                <a:cs typeface="Calibri"/>
                <a:sym typeface="Calibri"/>
              </a:rPr>
              <a:t>Verbindungen zwischen On-Premise und Cloud-Systemen</a:t>
            </a:r>
            <a:endParaRPr/>
          </a:p>
          <a:p>
            <a:pPr marL="342900" marR="0" lvl="0" indent="-342900" algn="l" rtl="0">
              <a:spcBef>
                <a:spcPts val="0"/>
              </a:spcBef>
              <a:spcAft>
                <a:spcPts val="0"/>
              </a:spcAft>
              <a:buClr>
                <a:schemeClr val="lt1"/>
              </a:buClr>
              <a:buSzPts val="2000"/>
              <a:buFont typeface="Calibri"/>
              <a:buChar char="+"/>
            </a:pPr>
            <a:r>
              <a:rPr lang="de-DE" sz="2000">
                <a:solidFill>
                  <a:schemeClr val="lt1"/>
                </a:solidFill>
                <a:latin typeface="Calibri"/>
                <a:ea typeface="Calibri"/>
                <a:cs typeface="Calibri"/>
                <a:sym typeface="Calibri"/>
              </a:rPr>
              <a:t>Verschiedene Protokolle (RFC, LDAP, HTTP…)</a:t>
            </a:r>
            <a:endParaRPr/>
          </a:p>
          <a:p>
            <a:pPr marL="342900" marR="0" lvl="0" indent="-342900" algn="l" rtl="0">
              <a:spcBef>
                <a:spcPts val="0"/>
              </a:spcBef>
              <a:spcAft>
                <a:spcPts val="0"/>
              </a:spcAft>
              <a:buClr>
                <a:schemeClr val="lt1"/>
              </a:buClr>
              <a:buSzPts val="2000"/>
              <a:buFont typeface="Calibri"/>
              <a:buChar char="+"/>
            </a:pPr>
            <a:r>
              <a:rPr lang="de-DE" sz="2000">
                <a:solidFill>
                  <a:schemeClr val="lt1"/>
                </a:solidFill>
                <a:latin typeface="Calibri"/>
                <a:ea typeface="Calibri"/>
                <a:cs typeface="Calibri"/>
                <a:sym typeface="Calibri"/>
              </a:rPr>
              <a:t>Kostenlos</a:t>
            </a:r>
            <a:endParaRPr/>
          </a:p>
          <a:p>
            <a:pPr marL="342900" marR="0" lvl="0" indent="-342900" algn="l" rtl="0">
              <a:spcBef>
                <a:spcPts val="0"/>
              </a:spcBef>
              <a:spcAft>
                <a:spcPts val="0"/>
              </a:spcAft>
              <a:buClr>
                <a:schemeClr val="lt1"/>
              </a:buClr>
              <a:buSzPts val="2000"/>
              <a:buFont typeface="Calibri"/>
              <a:buChar char="+"/>
            </a:pPr>
            <a:r>
              <a:rPr lang="de-DE" sz="2000">
                <a:solidFill>
                  <a:schemeClr val="lt1"/>
                </a:solidFill>
                <a:latin typeface="Calibri"/>
                <a:ea typeface="Calibri"/>
                <a:cs typeface="Calibri"/>
                <a:sym typeface="Calibri"/>
              </a:rPr>
              <a:t>Installierbare und portable Version</a:t>
            </a:r>
            <a:endParaRPr/>
          </a:p>
          <a:p>
            <a:pPr marL="342900" marR="0" lvl="0" indent="-342900" algn="l" rtl="0">
              <a:spcBef>
                <a:spcPts val="0"/>
              </a:spcBef>
              <a:spcAft>
                <a:spcPts val="0"/>
              </a:spcAft>
              <a:buClr>
                <a:schemeClr val="lt1"/>
              </a:buClr>
              <a:buSzPts val="2000"/>
              <a:buFont typeface="Calibri"/>
              <a:buChar char="+"/>
            </a:pPr>
            <a:r>
              <a:rPr lang="de-DE" sz="2000">
                <a:solidFill>
                  <a:schemeClr val="lt1"/>
                </a:solidFill>
                <a:latin typeface="Calibri"/>
                <a:ea typeface="Calibri"/>
                <a:cs typeface="Calibri"/>
                <a:sym typeface="Calibri"/>
              </a:rPr>
              <a:t>SSL-verschlüsselte Verbindung</a:t>
            </a:r>
            <a:endParaRPr/>
          </a:p>
          <a:p>
            <a:pPr marL="342900" marR="0" lvl="0" indent="-342900" algn="l" rtl="0">
              <a:spcBef>
                <a:spcPts val="0"/>
              </a:spcBef>
              <a:spcAft>
                <a:spcPts val="0"/>
              </a:spcAft>
              <a:buClr>
                <a:schemeClr val="lt1"/>
              </a:buClr>
              <a:buSzPts val="2000"/>
              <a:buFont typeface="Calibri"/>
              <a:buChar char="+"/>
            </a:pPr>
            <a:r>
              <a:rPr lang="de-DE" sz="2000">
                <a:solidFill>
                  <a:schemeClr val="lt1"/>
                </a:solidFill>
                <a:latin typeface="Calibri"/>
                <a:ea typeface="Calibri"/>
                <a:cs typeface="Calibri"/>
                <a:sym typeface="Calibri"/>
              </a:rPr>
              <a:t>Hochverfügbarkeitsmodus</a:t>
            </a:r>
            <a:endParaRPr/>
          </a:p>
          <a:p>
            <a:pPr marL="342900" marR="0" lvl="0" indent="-215900" algn="l" rtl="0">
              <a:spcBef>
                <a:spcPts val="0"/>
              </a:spcBef>
              <a:spcAft>
                <a:spcPts val="0"/>
              </a:spcAft>
              <a:buClr>
                <a:schemeClr val="dk1"/>
              </a:buClr>
              <a:buSzPts val="2000"/>
              <a:buFont typeface="Calibri"/>
              <a:buNone/>
            </a:pPr>
            <a:endParaRPr sz="2000">
              <a:solidFill>
                <a:schemeClr val="lt1"/>
              </a:solidFill>
              <a:latin typeface="Calibri"/>
              <a:ea typeface="Calibri"/>
              <a:cs typeface="Calibri"/>
              <a:sym typeface="Calibri"/>
            </a:endParaRPr>
          </a:p>
          <a:p>
            <a:pPr marL="342900" marR="0" lvl="0" indent="-215900" algn="l" rtl="0">
              <a:spcBef>
                <a:spcPts val="0"/>
              </a:spcBef>
              <a:spcAft>
                <a:spcPts val="0"/>
              </a:spcAft>
              <a:buClr>
                <a:schemeClr val="dk1"/>
              </a:buClr>
              <a:buSzPts val="2000"/>
              <a:buFont typeface="Calibri"/>
              <a:buNone/>
            </a:pPr>
            <a:endParaRPr sz="2000">
              <a:solidFill>
                <a:schemeClr val="lt1"/>
              </a:solidFill>
              <a:latin typeface="Calibri"/>
              <a:ea typeface="Calibri"/>
              <a:cs typeface="Calibri"/>
              <a:sym typeface="Calibri"/>
            </a:endParaRPr>
          </a:p>
        </p:txBody>
      </p:sp>
      <p:sp>
        <p:nvSpPr>
          <p:cNvPr id="343" name="Google Shape;343;p29"/>
          <p:cNvSpPr/>
          <p:nvPr/>
        </p:nvSpPr>
        <p:spPr>
          <a:xfrm>
            <a:off x="447674" y="1229498"/>
            <a:ext cx="3672000" cy="1428750"/>
          </a:xfrm>
          <a:prstGeom prst="rect">
            <a:avLst/>
          </a:prstGeom>
          <a:solidFill>
            <a:schemeClr val="accent4"/>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2500" b="1">
                <a:solidFill>
                  <a:schemeClr val="lt1"/>
                </a:solidFill>
                <a:latin typeface="Calibri"/>
                <a:ea typeface="Calibri"/>
                <a:cs typeface="Calibri"/>
                <a:sym typeface="Calibri"/>
              </a:rPr>
              <a:t>SAP Cloud Connector</a:t>
            </a:r>
            <a:endParaRPr sz="2500" b="1">
              <a:solidFill>
                <a:schemeClr val="lt1"/>
              </a:solidFill>
              <a:latin typeface="Calibri"/>
              <a:ea typeface="Calibri"/>
              <a:cs typeface="Calibri"/>
              <a:sym typeface="Calibri"/>
            </a:endParaRPr>
          </a:p>
        </p:txBody>
      </p:sp>
      <p:sp>
        <p:nvSpPr>
          <p:cNvPr id="344" name="Google Shape;344;p29"/>
          <p:cNvSpPr/>
          <p:nvPr/>
        </p:nvSpPr>
        <p:spPr>
          <a:xfrm>
            <a:off x="7792515" y="5265801"/>
            <a:ext cx="3672000" cy="924687"/>
          </a:xfrm>
          <a:prstGeom prst="rect">
            <a:avLst/>
          </a:prstGeom>
          <a:solidFill>
            <a:srgbClr val="D3D2D8"/>
          </a:solidFill>
          <a:ln>
            <a:noFill/>
          </a:ln>
        </p:spPr>
        <p:txBody>
          <a:bodyPr spcFirstLastPara="1" wrap="square" lIns="144000" tIns="144000" rIns="144000" bIns="144000" anchor="t" anchorCtr="0">
            <a:noAutofit/>
          </a:bodyPr>
          <a:lstStyle/>
          <a:p>
            <a:pPr marL="342900" marR="0" lvl="0" indent="-342900" algn="l" rtl="0">
              <a:spcBef>
                <a:spcPts val="0"/>
              </a:spcBef>
              <a:spcAft>
                <a:spcPts val="0"/>
              </a:spcAft>
              <a:buClr>
                <a:schemeClr val="accent1"/>
              </a:buClr>
              <a:buSzPts val="2000"/>
              <a:buFont typeface="Calibri"/>
              <a:buChar char="-"/>
            </a:pPr>
            <a:r>
              <a:rPr lang="de-DE" sz="2000">
                <a:solidFill>
                  <a:schemeClr val="accent1"/>
                </a:solidFill>
                <a:latin typeface="Calibri"/>
                <a:ea typeface="Calibri"/>
                <a:cs typeface="Calibri"/>
                <a:sym typeface="Calibri"/>
              </a:rPr>
              <a:t>Technische Probleme mit installierbarer Version</a:t>
            </a:r>
            <a:endParaRPr/>
          </a:p>
          <a:p>
            <a:pPr marL="342900" marR="0" lvl="0" indent="-215900" algn="l" rtl="0">
              <a:spcBef>
                <a:spcPts val="0"/>
              </a:spcBef>
              <a:spcAft>
                <a:spcPts val="0"/>
              </a:spcAft>
              <a:buClr>
                <a:schemeClr val="dk1"/>
              </a:buClr>
              <a:buSzPts val="2000"/>
              <a:buFont typeface="Calibri"/>
              <a:buNone/>
            </a:pPr>
            <a:endParaRPr sz="2000">
              <a:solidFill>
                <a:schemeClr val="accen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30"/>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350" name="Google Shape;350;p30"/>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351" name="Google Shape;351;p30"/>
          <p:cNvSpPr txBox="1">
            <a:spLocks noGrp="1"/>
          </p:cNvSpPr>
          <p:nvPr>
            <p:ph type="sldNum" idx="12"/>
          </p:nvPr>
        </p:nvSpPr>
        <p:spPr>
          <a:xfrm>
            <a:off x="11261045" y="6663454"/>
            <a:ext cx="285793"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16</a:t>
            </a:fld>
            <a:endParaRPr sz="800">
              <a:solidFill>
                <a:srgbClr val="686868"/>
              </a:solidFill>
              <a:latin typeface="Calibri"/>
              <a:ea typeface="Calibri"/>
              <a:cs typeface="Calibri"/>
              <a:sym typeface="Calibri"/>
            </a:endParaRPr>
          </a:p>
        </p:txBody>
      </p:sp>
      <p:sp>
        <p:nvSpPr>
          <p:cNvPr id="352" name="Google Shape;352;p30"/>
          <p:cNvSpPr txBox="1">
            <a:spLocks noGrp="1"/>
          </p:cNvSpPr>
          <p:nvPr>
            <p:ph type="body" idx="1"/>
          </p:nvPr>
        </p:nvSpPr>
        <p:spPr>
          <a:xfrm>
            <a:off x="634336" y="1260000"/>
            <a:ext cx="2032302" cy="2321400"/>
          </a:xfrm>
          <a:prstGeom prst="rect">
            <a:avLst/>
          </a:prstGeom>
          <a:solidFill>
            <a:schemeClr val="accent3"/>
          </a:solidFill>
          <a:ln w="25400" cap="flat" cmpd="sng">
            <a:solidFill>
              <a:srgbClr val="001C35"/>
            </a:solidFill>
            <a:prstDash val="solid"/>
            <a:round/>
            <a:headEnd type="none" w="sm" len="sm"/>
            <a:tailEnd type="none" w="sm" len="sm"/>
          </a:ln>
        </p:spPr>
        <p:txBody>
          <a:bodyPr spcFirstLastPara="1" wrap="square" lIns="158750" tIns="158750" rIns="127000" bIns="127000" anchor="ctr" anchorCtr="0">
            <a:noAutofit/>
          </a:bodyPr>
          <a:lstStyle/>
          <a:p>
            <a:pPr marL="0" marR="0" lvl="0" indent="0" algn="ctr"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UMFANG DER TESTVERSION</a:t>
            </a:r>
            <a:endParaRPr sz="1800" b="1" i="0" u="none" strike="noStrike" cap="none">
              <a:solidFill>
                <a:schemeClr val="lt1"/>
              </a:solidFill>
              <a:latin typeface="Calibri"/>
              <a:ea typeface="Calibri"/>
              <a:cs typeface="Calibri"/>
              <a:sym typeface="Calibri"/>
            </a:endParaRPr>
          </a:p>
        </p:txBody>
      </p:sp>
      <p:sp>
        <p:nvSpPr>
          <p:cNvPr id="353" name="Google Shape;353;p30"/>
          <p:cNvSpPr txBox="1">
            <a:spLocks noGrp="1"/>
          </p:cNvSpPr>
          <p:nvPr>
            <p:ph type="body" idx="2"/>
          </p:nvPr>
        </p:nvSpPr>
        <p:spPr>
          <a:xfrm>
            <a:off x="2854348" y="1260000"/>
            <a:ext cx="2032302" cy="2321400"/>
          </a:xfrm>
          <a:prstGeom prst="rect">
            <a:avLst/>
          </a:prstGeom>
          <a:solidFill>
            <a:srgbClr val="D3D2D8"/>
          </a:solidFill>
          <a:ln w="9525" cap="flat" cmpd="sng">
            <a:solidFill>
              <a:srgbClr val="BFC9D2"/>
            </a:solidFill>
            <a:prstDash val="solid"/>
            <a:round/>
            <a:headEnd type="none" w="sm" len="sm"/>
            <a:tailEnd type="none" w="sm" len="sm"/>
          </a:ln>
        </p:spPr>
        <p:txBody>
          <a:bodyPr spcFirstLastPara="1" wrap="square" lIns="158750" tIns="158750" rIns="127000" bIns="127000" anchor="ctr" anchorCtr="0">
            <a:noAutofit/>
          </a:bodyPr>
          <a:lstStyle/>
          <a:p>
            <a:pPr marL="0" marR="0" lvl="0" indent="0" algn="ctr"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VERFÜGBARKEIT</a:t>
            </a:r>
            <a:endParaRPr/>
          </a:p>
          <a:p>
            <a:pPr marL="0" marR="0" lvl="1" indent="0" algn="ctr" rtl="0">
              <a:spcBef>
                <a:spcPts val="320"/>
              </a:spcBef>
              <a:spcAft>
                <a:spcPts val="0"/>
              </a:spcAft>
              <a:buClr>
                <a:schemeClr val="accent1"/>
              </a:buClr>
              <a:buSzPts val="1360"/>
              <a:buFont typeface="Noto Sans Symbols"/>
              <a:buNone/>
            </a:pPr>
            <a:endParaRPr sz="1600" b="0" i="0" u="none" strike="noStrike" cap="none">
              <a:solidFill>
                <a:schemeClr val="dk1"/>
              </a:solidFill>
              <a:latin typeface="Calibri"/>
              <a:ea typeface="Calibri"/>
              <a:cs typeface="Calibri"/>
              <a:sym typeface="Calibri"/>
            </a:endParaRPr>
          </a:p>
        </p:txBody>
      </p:sp>
      <p:sp>
        <p:nvSpPr>
          <p:cNvPr id="354" name="Google Shape;354;p30"/>
          <p:cNvSpPr txBox="1">
            <a:spLocks noGrp="1"/>
          </p:cNvSpPr>
          <p:nvPr>
            <p:ph type="body" idx="3"/>
          </p:nvPr>
        </p:nvSpPr>
        <p:spPr>
          <a:xfrm>
            <a:off x="5074360" y="1260000"/>
            <a:ext cx="2032302" cy="2321400"/>
          </a:xfrm>
          <a:prstGeom prst="rect">
            <a:avLst/>
          </a:prstGeom>
          <a:solidFill>
            <a:schemeClr val="accent3"/>
          </a:solidFill>
          <a:ln w="25400" cap="flat" cmpd="sng">
            <a:solidFill>
              <a:srgbClr val="001C35"/>
            </a:solidFill>
            <a:prstDash val="solid"/>
            <a:round/>
            <a:headEnd type="none" w="sm" len="sm"/>
            <a:tailEnd type="none" w="sm" len="sm"/>
          </a:ln>
        </p:spPr>
        <p:txBody>
          <a:bodyPr spcFirstLastPara="1" wrap="square" lIns="158750" tIns="158750" rIns="127000" bIns="127000" anchor="ctr" anchorCtr="0">
            <a:noAutofit/>
          </a:bodyPr>
          <a:lstStyle/>
          <a:p>
            <a:pPr marL="0" marR="0" lvl="0" indent="0" algn="ctr"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DIVERSE ZIELGRUPPEN</a:t>
            </a:r>
            <a:endParaRPr/>
          </a:p>
        </p:txBody>
      </p:sp>
      <p:sp>
        <p:nvSpPr>
          <p:cNvPr id="355" name="Google Shape;355;p30"/>
          <p:cNvSpPr txBox="1">
            <a:spLocks noGrp="1"/>
          </p:cNvSpPr>
          <p:nvPr>
            <p:ph type="body" idx="4"/>
          </p:nvPr>
        </p:nvSpPr>
        <p:spPr>
          <a:xfrm>
            <a:off x="7294372" y="1260000"/>
            <a:ext cx="2032302" cy="2321400"/>
          </a:xfrm>
          <a:prstGeom prst="rect">
            <a:avLst/>
          </a:prstGeom>
          <a:solidFill>
            <a:srgbClr val="D3D2D8"/>
          </a:solidFill>
          <a:ln w="9525" cap="flat" cmpd="sng">
            <a:solidFill>
              <a:srgbClr val="BFC9D2"/>
            </a:solidFill>
            <a:prstDash val="solid"/>
            <a:round/>
            <a:headEnd type="none" w="sm" len="sm"/>
            <a:tailEnd type="none" w="sm" len="sm"/>
          </a:ln>
        </p:spPr>
        <p:txBody>
          <a:bodyPr spcFirstLastPara="1" wrap="square" lIns="158750" tIns="158750" rIns="127000" bIns="127000" anchor="ctr" anchorCtr="0">
            <a:noAutofit/>
          </a:bodyPr>
          <a:lstStyle/>
          <a:p>
            <a:pPr marL="0" marR="0" lvl="0" indent="0" algn="ctr"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UNABHÄNGIG-</a:t>
            </a:r>
            <a:endParaRPr sz="1800" b="1" i="0" u="none" strike="noStrike" cap="none">
              <a:solidFill>
                <a:schemeClr val="accent1"/>
              </a:solidFill>
              <a:latin typeface="Calibri"/>
              <a:ea typeface="Calibri"/>
              <a:cs typeface="Calibri"/>
              <a:sym typeface="Calibri"/>
            </a:endParaRPr>
          </a:p>
          <a:p>
            <a:pPr marL="0" marR="0" lvl="0" indent="0" algn="ctr"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KEIT</a:t>
            </a:r>
            <a:endParaRPr sz="1800" b="1" i="0" u="none" strike="noStrike" cap="none">
              <a:solidFill>
                <a:schemeClr val="accent1"/>
              </a:solidFill>
              <a:latin typeface="Calibri"/>
              <a:ea typeface="Calibri"/>
              <a:cs typeface="Calibri"/>
              <a:sym typeface="Calibri"/>
            </a:endParaRPr>
          </a:p>
        </p:txBody>
      </p:sp>
      <p:sp>
        <p:nvSpPr>
          <p:cNvPr id="356" name="Google Shape;356;p30"/>
          <p:cNvSpPr txBox="1">
            <a:spLocks noGrp="1"/>
          </p:cNvSpPr>
          <p:nvPr>
            <p:ph type="body" idx="5"/>
          </p:nvPr>
        </p:nvSpPr>
        <p:spPr>
          <a:xfrm>
            <a:off x="9514382" y="1260000"/>
            <a:ext cx="2032302" cy="2321400"/>
          </a:xfrm>
          <a:prstGeom prst="rect">
            <a:avLst/>
          </a:prstGeom>
          <a:solidFill>
            <a:schemeClr val="accent3"/>
          </a:solidFill>
          <a:ln w="25400" cap="flat" cmpd="sng">
            <a:solidFill>
              <a:srgbClr val="001C35"/>
            </a:solidFill>
            <a:prstDash val="solid"/>
            <a:round/>
            <a:headEnd type="none" w="sm" len="sm"/>
            <a:tailEnd type="none" w="sm" len="sm"/>
          </a:ln>
        </p:spPr>
        <p:txBody>
          <a:bodyPr spcFirstLastPara="1" wrap="square" lIns="158750" tIns="158750" rIns="127000" bIns="127000" anchor="ctr" anchorCtr="0">
            <a:noAutofit/>
          </a:bodyPr>
          <a:lstStyle/>
          <a:p>
            <a:pPr marL="0" marR="0" lvl="0" indent="0" algn="ctr"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SERVER-</a:t>
            </a:r>
            <a:endParaRPr sz="1800" b="1" i="0" u="none" strike="noStrike" cap="none">
              <a:solidFill>
                <a:schemeClr val="lt1"/>
              </a:solidFill>
              <a:latin typeface="Calibri"/>
              <a:ea typeface="Calibri"/>
              <a:cs typeface="Calibri"/>
              <a:sym typeface="Calibri"/>
            </a:endParaRPr>
          </a:p>
          <a:p>
            <a:pPr marL="0" marR="0" lvl="0" indent="0" algn="ctr"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STANDORTE</a:t>
            </a:r>
            <a:endParaRPr sz="1800" b="1" i="0" u="none" strike="noStrike" cap="none">
              <a:solidFill>
                <a:schemeClr val="lt1"/>
              </a:solidFill>
              <a:latin typeface="Calibri"/>
              <a:ea typeface="Calibri"/>
              <a:cs typeface="Calibri"/>
              <a:sym typeface="Calibri"/>
            </a:endParaRPr>
          </a:p>
        </p:txBody>
      </p:sp>
      <p:sp>
        <p:nvSpPr>
          <p:cNvPr id="357" name="Google Shape;357;p30"/>
          <p:cNvSpPr txBox="1">
            <a:spLocks noGrp="1"/>
          </p:cNvSpPr>
          <p:nvPr>
            <p:ph type="body" idx="6"/>
          </p:nvPr>
        </p:nvSpPr>
        <p:spPr>
          <a:xfrm>
            <a:off x="634336" y="3833212"/>
            <a:ext cx="2032302" cy="2321400"/>
          </a:xfrm>
          <a:prstGeom prst="rect">
            <a:avLst/>
          </a:prstGeom>
          <a:solidFill>
            <a:srgbClr val="D3D2D8"/>
          </a:solidFill>
          <a:ln w="9525" cap="flat" cmpd="sng">
            <a:solidFill>
              <a:srgbClr val="BFC9D2"/>
            </a:solidFill>
            <a:prstDash val="solid"/>
            <a:round/>
            <a:headEnd type="none" w="sm" len="sm"/>
            <a:tailEnd type="none" w="sm" len="sm"/>
          </a:ln>
        </p:spPr>
        <p:txBody>
          <a:bodyPr spcFirstLastPara="1" wrap="square" lIns="158750" tIns="158750" rIns="127000" bIns="127000" anchor="ctr" anchorCtr="0">
            <a:noAutofit/>
          </a:bodyPr>
          <a:lstStyle/>
          <a:p>
            <a:pPr marL="0" marR="0" lvl="0" indent="0" algn="ctr"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SICHERHEIT</a:t>
            </a:r>
            <a:endParaRPr/>
          </a:p>
        </p:txBody>
      </p:sp>
      <p:sp>
        <p:nvSpPr>
          <p:cNvPr id="358" name="Google Shape;358;p30"/>
          <p:cNvSpPr txBox="1">
            <a:spLocks noGrp="1"/>
          </p:cNvSpPr>
          <p:nvPr>
            <p:ph type="body" idx="7"/>
          </p:nvPr>
        </p:nvSpPr>
        <p:spPr>
          <a:xfrm>
            <a:off x="2854348" y="3833212"/>
            <a:ext cx="2032302" cy="2321400"/>
          </a:xfrm>
          <a:prstGeom prst="rect">
            <a:avLst/>
          </a:prstGeom>
          <a:solidFill>
            <a:schemeClr val="accent3"/>
          </a:solidFill>
          <a:ln w="25400" cap="flat" cmpd="sng">
            <a:solidFill>
              <a:srgbClr val="001C35"/>
            </a:solidFill>
            <a:prstDash val="solid"/>
            <a:round/>
            <a:headEnd type="none" w="sm" len="sm"/>
            <a:tailEnd type="none" w="sm" len="sm"/>
          </a:ln>
        </p:spPr>
        <p:txBody>
          <a:bodyPr spcFirstLastPara="1" wrap="square" lIns="158750" tIns="158750" rIns="127000" bIns="127000" anchor="ctr" anchorCtr="0">
            <a:noAutofit/>
          </a:bodyPr>
          <a:lstStyle/>
          <a:p>
            <a:pPr marL="0" marR="0" lvl="0" indent="0" algn="ctr"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NUTZERERLEBNIS</a:t>
            </a:r>
            <a:endParaRPr/>
          </a:p>
        </p:txBody>
      </p:sp>
      <p:sp>
        <p:nvSpPr>
          <p:cNvPr id="359" name="Google Shape;359;p30"/>
          <p:cNvSpPr txBox="1">
            <a:spLocks noGrp="1"/>
          </p:cNvSpPr>
          <p:nvPr>
            <p:ph type="body" idx="8"/>
          </p:nvPr>
        </p:nvSpPr>
        <p:spPr>
          <a:xfrm>
            <a:off x="5074360" y="3833212"/>
            <a:ext cx="2032302" cy="2321400"/>
          </a:xfrm>
          <a:prstGeom prst="rect">
            <a:avLst/>
          </a:prstGeom>
          <a:solidFill>
            <a:srgbClr val="D3D2D8"/>
          </a:solidFill>
          <a:ln w="9525" cap="flat" cmpd="sng">
            <a:solidFill>
              <a:srgbClr val="BFC9D2"/>
            </a:solidFill>
            <a:prstDash val="solid"/>
            <a:round/>
            <a:headEnd type="none" w="sm" len="sm"/>
            <a:tailEnd type="none" w="sm" len="sm"/>
          </a:ln>
        </p:spPr>
        <p:txBody>
          <a:bodyPr spcFirstLastPara="1" wrap="square" lIns="158750" tIns="158750" rIns="127000" bIns="127000" anchor="ctr" anchorCtr="0">
            <a:noAutofit/>
          </a:bodyPr>
          <a:lstStyle/>
          <a:p>
            <a:pPr marL="0" marR="0" lvl="0" indent="0" algn="ctr"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EINSTIEG</a:t>
            </a:r>
            <a:endParaRPr/>
          </a:p>
        </p:txBody>
      </p:sp>
      <p:sp>
        <p:nvSpPr>
          <p:cNvPr id="360" name="Google Shape;360;p30"/>
          <p:cNvSpPr txBox="1">
            <a:spLocks noGrp="1"/>
          </p:cNvSpPr>
          <p:nvPr>
            <p:ph type="body" idx="9"/>
          </p:nvPr>
        </p:nvSpPr>
        <p:spPr>
          <a:xfrm>
            <a:off x="7294372" y="3833212"/>
            <a:ext cx="2032302" cy="2321400"/>
          </a:xfrm>
          <a:prstGeom prst="rect">
            <a:avLst/>
          </a:prstGeom>
          <a:solidFill>
            <a:schemeClr val="accent3"/>
          </a:solidFill>
          <a:ln w="25400" cap="flat" cmpd="sng">
            <a:solidFill>
              <a:srgbClr val="001C35"/>
            </a:solidFill>
            <a:prstDash val="solid"/>
            <a:round/>
            <a:headEnd type="none" w="sm" len="sm"/>
            <a:tailEnd type="none" w="sm" len="sm"/>
          </a:ln>
        </p:spPr>
        <p:txBody>
          <a:bodyPr spcFirstLastPara="1" wrap="square" lIns="158750" tIns="158750" rIns="127000" bIns="127000" anchor="ctr" anchorCtr="0">
            <a:noAutofit/>
          </a:bodyPr>
          <a:lstStyle/>
          <a:p>
            <a:pPr marL="0" marR="0" lvl="0" indent="0" algn="ctr"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BEZAHLMODELL</a:t>
            </a:r>
            <a:endParaRPr/>
          </a:p>
        </p:txBody>
      </p:sp>
      <p:sp>
        <p:nvSpPr>
          <p:cNvPr id="361" name="Google Shape;361;p30"/>
          <p:cNvSpPr txBox="1">
            <a:spLocks noGrp="1"/>
          </p:cNvSpPr>
          <p:nvPr>
            <p:ph type="body" idx="13"/>
          </p:nvPr>
        </p:nvSpPr>
        <p:spPr>
          <a:xfrm>
            <a:off x="9514382" y="3833212"/>
            <a:ext cx="2032302" cy="2321400"/>
          </a:xfrm>
          <a:prstGeom prst="rect">
            <a:avLst/>
          </a:prstGeom>
          <a:solidFill>
            <a:srgbClr val="D3D2D8"/>
          </a:solidFill>
          <a:ln w="9525" cap="flat" cmpd="sng">
            <a:solidFill>
              <a:srgbClr val="BFC9D2"/>
            </a:solidFill>
            <a:prstDash val="solid"/>
            <a:round/>
            <a:headEnd type="none" w="sm" len="sm"/>
            <a:tailEnd type="none" w="sm" len="sm"/>
          </a:ln>
        </p:spPr>
        <p:txBody>
          <a:bodyPr spcFirstLastPara="1" wrap="square" lIns="158750" tIns="158750" rIns="127000" bIns="127000" anchor="ctr" anchorCtr="0">
            <a:noAutofit/>
          </a:bodyPr>
          <a:lstStyle/>
          <a:p>
            <a:pPr marL="0" marR="0" lvl="0" indent="0" algn="ctr"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GESAMT</a:t>
            </a:r>
            <a:endParaRPr/>
          </a:p>
        </p:txBody>
      </p:sp>
      <p:sp>
        <p:nvSpPr>
          <p:cNvPr id="362" name="Google Shape;362;p30"/>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Evaluierung</a:t>
            </a:r>
            <a:endParaRPr sz="32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366"/>
        <p:cNvGrpSpPr/>
        <p:nvPr/>
      </p:nvGrpSpPr>
      <p:grpSpPr>
        <a:xfrm>
          <a:off x="0" y="0"/>
          <a:ext cx="0" cy="0"/>
          <a:chOff x="0" y="0"/>
          <a:chExt cx="0" cy="0"/>
        </a:xfrm>
      </p:grpSpPr>
      <p:sp>
        <p:nvSpPr>
          <p:cNvPr id="367" name="Google Shape;367;p31"/>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368" name="Google Shape;368;p31"/>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369" name="Google Shape;369;p31"/>
          <p:cNvSpPr txBox="1">
            <a:spLocks noGrp="1"/>
          </p:cNvSpPr>
          <p:nvPr>
            <p:ph type="sldNum" idx="12"/>
          </p:nvPr>
        </p:nvSpPr>
        <p:spPr>
          <a:xfrm>
            <a:off x="11261045" y="6663454"/>
            <a:ext cx="285793"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17</a:t>
            </a:fld>
            <a:endParaRPr sz="800">
              <a:solidFill>
                <a:srgbClr val="686868"/>
              </a:solidFill>
              <a:latin typeface="Calibri"/>
              <a:ea typeface="Calibri"/>
              <a:cs typeface="Calibri"/>
              <a:sym typeface="Calibri"/>
            </a:endParaRPr>
          </a:p>
        </p:txBody>
      </p:sp>
      <p:sp>
        <p:nvSpPr>
          <p:cNvPr id="370" name="Google Shape;370;p31"/>
          <p:cNvSpPr txBox="1">
            <a:spLocks noGrp="1"/>
          </p:cNvSpPr>
          <p:nvPr>
            <p:ph type="body" idx="1"/>
          </p:nvPr>
        </p:nvSpPr>
        <p:spPr>
          <a:xfrm>
            <a:off x="634336" y="1260000"/>
            <a:ext cx="2032302" cy="2321400"/>
          </a:xfrm>
          <a:prstGeom prst="rect">
            <a:avLst/>
          </a:prstGeom>
          <a:solidFill>
            <a:schemeClr val="accent3"/>
          </a:solidFill>
          <a:ln w="25400" cap="flat" cmpd="sng">
            <a:solidFill>
              <a:srgbClr val="001C35"/>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GROẞER UMFANG DER TESTVERSION</a:t>
            </a:r>
            <a:endParaRPr sz="1800" b="1" i="0" u="none" strike="noStrike" cap="none">
              <a:solidFill>
                <a:schemeClr val="lt1"/>
              </a:solidFill>
              <a:latin typeface="Calibri"/>
              <a:ea typeface="Calibri"/>
              <a:cs typeface="Calibri"/>
              <a:sym typeface="Calibri"/>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lt1"/>
                </a:solidFill>
                <a:latin typeface="Calibri"/>
                <a:ea typeface="Calibri"/>
                <a:cs typeface="Calibri"/>
                <a:sym typeface="Calibri"/>
              </a:rPr>
              <a:t>40 Dienste in Neo-Umgebung, zeitlich unbegrenzt und kostenlos.</a:t>
            </a:r>
            <a:endParaRPr/>
          </a:p>
        </p:txBody>
      </p:sp>
      <p:sp>
        <p:nvSpPr>
          <p:cNvPr id="371" name="Google Shape;371;p31"/>
          <p:cNvSpPr txBox="1">
            <a:spLocks noGrp="1"/>
          </p:cNvSpPr>
          <p:nvPr>
            <p:ph type="body" idx="2"/>
          </p:nvPr>
        </p:nvSpPr>
        <p:spPr>
          <a:xfrm>
            <a:off x="2854348" y="1260000"/>
            <a:ext cx="2032302" cy="2321400"/>
          </a:xfrm>
          <a:prstGeom prst="rect">
            <a:avLst/>
          </a:prstGeom>
          <a:solidFill>
            <a:srgbClr val="D3D2D8"/>
          </a:solid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VERFÜGBARKEIT</a:t>
            </a:r>
            <a:endParaRPr/>
          </a:p>
          <a:p>
            <a:pPr marL="0" marR="0" lvl="1" indent="0" algn="l" rtl="0">
              <a:spcBef>
                <a:spcPts val="320"/>
              </a:spcBef>
              <a:spcAft>
                <a:spcPts val="0"/>
              </a:spcAft>
              <a:buClr>
                <a:schemeClr val="accent1"/>
              </a:buClr>
              <a:buSzPts val="1360"/>
              <a:buFont typeface="Noto Sans Symbols"/>
              <a:buNone/>
            </a:pPr>
            <a:endParaRPr sz="1600" b="0" i="0" u="none" strike="noStrike" cap="none">
              <a:solidFill>
                <a:schemeClr val="dk1"/>
              </a:solidFill>
              <a:latin typeface="Calibri"/>
              <a:ea typeface="Calibri"/>
              <a:cs typeface="Calibri"/>
              <a:sym typeface="Calibri"/>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Ausfälle möglich, aber transparent behandelt und schnell behoben.</a:t>
            </a:r>
            <a:endParaRPr sz="1600" b="0" i="0" u="none" strike="noStrike" cap="none">
              <a:solidFill>
                <a:schemeClr val="dk1"/>
              </a:solidFill>
              <a:latin typeface="Calibri"/>
              <a:ea typeface="Calibri"/>
              <a:cs typeface="Calibri"/>
              <a:sym typeface="Calibri"/>
            </a:endParaRPr>
          </a:p>
        </p:txBody>
      </p:sp>
      <p:sp>
        <p:nvSpPr>
          <p:cNvPr id="372" name="Google Shape;372;p31"/>
          <p:cNvSpPr txBox="1">
            <a:spLocks noGrp="1"/>
          </p:cNvSpPr>
          <p:nvPr>
            <p:ph type="body" idx="3"/>
          </p:nvPr>
        </p:nvSpPr>
        <p:spPr>
          <a:xfrm>
            <a:off x="5074360" y="1260000"/>
            <a:ext cx="2032302" cy="2321400"/>
          </a:xfrm>
          <a:prstGeom prst="rect">
            <a:avLst/>
          </a:prstGeom>
          <a:solidFill>
            <a:schemeClr val="accent3"/>
          </a:solidFill>
          <a:ln w="25400" cap="flat" cmpd="sng">
            <a:solidFill>
              <a:srgbClr val="001C35"/>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DIVERSE ZIELGRUPPEN</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lt1"/>
                </a:solidFill>
                <a:latin typeface="Calibri"/>
                <a:ea typeface="Calibri"/>
                <a:cs typeface="Calibri"/>
                <a:sym typeface="Calibri"/>
              </a:rPr>
              <a:t>SAP-Kunden und Entwickler aus SAP-fremdem Umfeld.</a:t>
            </a:r>
            <a:endParaRPr sz="1600" b="0" i="0" u="none" strike="noStrike" cap="none">
              <a:solidFill>
                <a:schemeClr val="lt1"/>
              </a:solidFill>
              <a:latin typeface="Calibri"/>
              <a:ea typeface="Calibri"/>
              <a:cs typeface="Calibri"/>
              <a:sym typeface="Calibri"/>
            </a:endParaRPr>
          </a:p>
        </p:txBody>
      </p:sp>
      <p:sp>
        <p:nvSpPr>
          <p:cNvPr id="373" name="Google Shape;373;p31"/>
          <p:cNvSpPr txBox="1">
            <a:spLocks noGrp="1"/>
          </p:cNvSpPr>
          <p:nvPr>
            <p:ph type="body" idx="4"/>
          </p:nvPr>
        </p:nvSpPr>
        <p:spPr>
          <a:xfrm>
            <a:off x="7294372" y="1260000"/>
            <a:ext cx="2032302" cy="2321400"/>
          </a:xfrm>
          <a:prstGeom prst="rect">
            <a:avLst/>
          </a:prstGeom>
          <a:solidFill>
            <a:srgbClr val="D3D2D8"/>
          </a:solid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UNABHÄNGIG-KEIT</a:t>
            </a:r>
            <a:endParaRPr sz="1800" b="1" i="0" u="none" strike="noStrike" cap="none">
              <a:solidFill>
                <a:schemeClr val="accent1"/>
              </a:solidFill>
              <a:latin typeface="Calibri"/>
              <a:ea typeface="Calibri"/>
              <a:cs typeface="Calibri"/>
              <a:sym typeface="Calibri"/>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Die SAP Cloud Platform kann unabhängig von anderen SAP Produkten genutzt werden.</a:t>
            </a:r>
            <a:endParaRPr sz="1600" b="0" i="0" u="none" strike="noStrike" cap="none">
              <a:solidFill>
                <a:schemeClr val="dk1"/>
              </a:solidFill>
              <a:latin typeface="Calibri"/>
              <a:ea typeface="Calibri"/>
              <a:cs typeface="Calibri"/>
              <a:sym typeface="Calibri"/>
            </a:endParaRPr>
          </a:p>
        </p:txBody>
      </p:sp>
      <p:sp>
        <p:nvSpPr>
          <p:cNvPr id="374" name="Google Shape;374;p31"/>
          <p:cNvSpPr txBox="1">
            <a:spLocks noGrp="1"/>
          </p:cNvSpPr>
          <p:nvPr>
            <p:ph type="body" idx="5"/>
          </p:nvPr>
        </p:nvSpPr>
        <p:spPr>
          <a:xfrm>
            <a:off x="9514382" y="1260000"/>
            <a:ext cx="2032302" cy="2321400"/>
          </a:xfrm>
          <a:prstGeom prst="rect">
            <a:avLst/>
          </a:prstGeom>
          <a:solidFill>
            <a:schemeClr val="accent3"/>
          </a:solidFill>
          <a:ln w="25400" cap="flat" cmpd="sng">
            <a:solidFill>
              <a:srgbClr val="001C35"/>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SERVER-STANDORTE</a:t>
            </a:r>
            <a:endParaRPr sz="1800" b="1" i="0" u="none" strike="noStrike" cap="none">
              <a:solidFill>
                <a:schemeClr val="lt1"/>
              </a:solidFill>
              <a:latin typeface="Calibri"/>
              <a:ea typeface="Calibri"/>
              <a:cs typeface="Calibri"/>
              <a:sym typeface="Calibri"/>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lt1"/>
                </a:solidFill>
                <a:latin typeface="Calibri"/>
                <a:ea typeface="Calibri"/>
                <a:cs typeface="Calibri"/>
                <a:sym typeface="Calibri"/>
              </a:rPr>
              <a:t>Verringert Latenzzeiten und verbessert Datenschutz.</a:t>
            </a:r>
            <a:endParaRPr sz="1600" b="0" i="0" u="none" strike="noStrike" cap="none">
              <a:solidFill>
                <a:schemeClr val="lt1"/>
              </a:solidFill>
              <a:latin typeface="Calibri"/>
              <a:ea typeface="Calibri"/>
              <a:cs typeface="Calibri"/>
              <a:sym typeface="Calibri"/>
            </a:endParaRPr>
          </a:p>
        </p:txBody>
      </p:sp>
      <p:sp>
        <p:nvSpPr>
          <p:cNvPr id="375" name="Google Shape;375;p31"/>
          <p:cNvSpPr txBox="1">
            <a:spLocks noGrp="1"/>
          </p:cNvSpPr>
          <p:nvPr>
            <p:ph type="body" idx="6"/>
          </p:nvPr>
        </p:nvSpPr>
        <p:spPr>
          <a:xfrm>
            <a:off x="634336" y="3833212"/>
            <a:ext cx="2032302" cy="2321400"/>
          </a:xfrm>
          <a:prstGeom prst="rect">
            <a:avLst/>
          </a:prstGeom>
          <a:solidFill>
            <a:srgbClr val="D3D2D8"/>
          </a:solid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SICHERHEIT</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Moderne Technologien, Identitätsanbieter, umfangreiche Nutzer- und Rollenverwaltung.</a:t>
            </a:r>
            <a:endParaRPr sz="1600" b="0" i="0" u="none" strike="noStrike" cap="none">
              <a:solidFill>
                <a:schemeClr val="dk1"/>
              </a:solidFill>
              <a:latin typeface="Calibri"/>
              <a:ea typeface="Calibri"/>
              <a:cs typeface="Calibri"/>
              <a:sym typeface="Calibri"/>
            </a:endParaRPr>
          </a:p>
        </p:txBody>
      </p:sp>
      <p:sp>
        <p:nvSpPr>
          <p:cNvPr id="376" name="Google Shape;376;p31"/>
          <p:cNvSpPr txBox="1">
            <a:spLocks noGrp="1"/>
          </p:cNvSpPr>
          <p:nvPr>
            <p:ph type="body" idx="7"/>
          </p:nvPr>
        </p:nvSpPr>
        <p:spPr>
          <a:xfrm>
            <a:off x="2854348" y="3833212"/>
            <a:ext cx="2032302" cy="2321400"/>
          </a:xfrm>
          <a:prstGeom prst="rect">
            <a:avLst/>
          </a:prstGeom>
          <a:solidFill>
            <a:schemeClr val="accent3"/>
          </a:solidFill>
          <a:ln w="25400" cap="flat" cmpd="sng">
            <a:solidFill>
              <a:srgbClr val="001C35"/>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NUTZERERLEBNIS</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lt1"/>
                </a:solidFill>
                <a:latin typeface="Calibri"/>
                <a:ea typeface="Calibri"/>
                <a:cs typeface="Calibri"/>
                <a:sym typeface="Calibri"/>
              </a:rPr>
              <a:t>Einheitliche Oberflächen, übersichtlich sortiert.</a:t>
            </a:r>
            <a:endParaRPr sz="1600" b="0" i="0" u="none" strike="noStrike" cap="none">
              <a:solidFill>
                <a:schemeClr val="lt1"/>
              </a:solidFill>
              <a:latin typeface="Calibri"/>
              <a:ea typeface="Calibri"/>
              <a:cs typeface="Calibri"/>
              <a:sym typeface="Calibri"/>
            </a:endParaRPr>
          </a:p>
        </p:txBody>
      </p:sp>
      <p:sp>
        <p:nvSpPr>
          <p:cNvPr id="377" name="Google Shape;377;p31"/>
          <p:cNvSpPr txBox="1">
            <a:spLocks noGrp="1"/>
          </p:cNvSpPr>
          <p:nvPr>
            <p:ph type="body" idx="8"/>
          </p:nvPr>
        </p:nvSpPr>
        <p:spPr>
          <a:xfrm>
            <a:off x="5074360" y="3833212"/>
            <a:ext cx="2032302" cy="2321400"/>
          </a:xfrm>
          <a:prstGeom prst="rect">
            <a:avLst/>
          </a:prstGeom>
          <a:solidFill>
            <a:srgbClr val="D3D2D8"/>
          </a:solid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EINSTIEG</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Zahlreiche Tutorials und Blogs im Internet vereinfachen die Einarbeitung in die SAP Cloud Platform.</a:t>
            </a:r>
            <a:endParaRPr sz="1600" b="0" i="0" u="none" strike="noStrike" cap="none">
              <a:solidFill>
                <a:schemeClr val="dk1"/>
              </a:solidFill>
              <a:latin typeface="Calibri"/>
              <a:ea typeface="Calibri"/>
              <a:cs typeface="Calibri"/>
              <a:sym typeface="Calibri"/>
            </a:endParaRPr>
          </a:p>
        </p:txBody>
      </p:sp>
      <p:sp>
        <p:nvSpPr>
          <p:cNvPr id="378" name="Google Shape;378;p31"/>
          <p:cNvSpPr txBox="1">
            <a:spLocks noGrp="1"/>
          </p:cNvSpPr>
          <p:nvPr>
            <p:ph type="body" idx="9"/>
          </p:nvPr>
        </p:nvSpPr>
        <p:spPr>
          <a:xfrm>
            <a:off x="7294372" y="3833212"/>
            <a:ext cx="2032302" cy="2321400"/>
          </a:xfrm>
          <a:prstGeom prst="rect">
            <a:avLst/>
          </a:prstGeom>
          <a:solidFill>
            <a:schemeClr val="accent3"/>
          </a:solidFill>
          <a:ln w="25400" cap="flat" cmpd="sng">
            <a:solidFill>
              <a:srgbClr val="001C35"/>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BEZAHLMODELL</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lt1"/>
                </a:solidFill>
                <a:latin typeface="Calibri"/>
                <a:ea typeface="Calibri"/>
                <a:cs typeface="Calibri"/>
                <a:sym typeface="Calibri"/>
              </a:rPr>
              <a:t>Umfangreich und vielfältig konfigurierbar, dadurch unübersichtlich und scheinbar kompliziert.</a:t>
            </a:r>
            <a:endParaRPr sz="1600" b="0" i="0" u="none" strike="noStrike" cap="none">
              <a:solidFill>
                <a:schemeClr val="lt1"/>
              </a:solidFill>
              <a:latin typeface="Calibri"/>
              <a:ea typeface="Calibri"/>
              <a:cs typeface="Calibri"/>
              <a:sym typeface="Calibri"/>
            </a:endParaRPr>
          </a:p>
        </p:txBody>
      </p:sp>
      <p:sp>
        <p:nvSpPr>
          <p:cNvPr id="379" name="Google Shape;379;p31"/>
          <p:cNvSpPr txBox="1">
            <a:spLocks noGrp="1"/>
          </p:cNvSpPr>
          <p:nvPr>
            <p:ph type="body" idx="13"/>
          </p:nvPr>
        </p:nvSpPr>
        <p:spPr>
          <a:xfrm>
            <a:off x="9514382" y="3833212"/>
            <a:ext cx="2032302" cy="2321400"/>
          </a:xfrm>
          <a:prstGeom prst="rect">
            <a:avLst/>
          </a:prstGeom>
          <a:solidFill>
            <a:srgbClr val="D3D2D8"/>
          </a:solid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GESAMT</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SAP Cloud Platform hält ihre Versprechen und ermöglicht schnellen Einstieg für Nutzer mit wenig Erfahrung in Webentwicklung.</a:t>
            </a:r>
            <a:endParaRPr sz="1600" b="0" i="0" u="none" strike="noStrike" cap="none">
              <a:solidFill>
                <a:schemeClr val="dk1"/>
              </a:solidFill>
              <a:latin typeface="Calibri"/>
              <a:ea typeface="Calibri"/>
              <a:cs typeface="Calibri"/>
              <a:sym typeface="Calibri"/>
            </a:endParaRPr>
          </a:p>
        </p:txBody>
      </p:sp>
      <p:sp>
        <p:nvSpPr>
          <p:cNvPr id="380" name="Google Shape;380;p31"/>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Evaluierung</a:t>
            </a:r>
            <a:endParaRPr sz="3200" b="0" i="0" u="none" strike="noStrike" cap="none">
              <a:solidFill>
                <a:schemeClr val="accent1"/>
              </a:solidFill>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2"/>
          <p:cNvSpPr txBox="1">
            <a:spLocks noGrp="1"/>
          </p:cNvSpPr>
          <p:nvPr>
            <p:ph type="dt" idx="10"/>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386" name="Google Shape;386;p32"/>
          <p:cNvSpPr txBox="1">
            <a:spLocks noGrp="1"/>
          </p:cNvSpPr>
          <p:nvPr>
            <p:ph type="ftr" idx="11"/>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387" name="Google Shape;387;p32"/>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18</a:t>
            </a:fld>
            <a:endParaRPr sz="800">
              <a:solidFill>
                <a:srgbClr val="686868"/>
              </a:solidFill>
              <a:latin typeface="Calibri"/>
              <a:ea typeface="Calibri"/>
              <a:cs typeface="Calibri"/>
              <a:sym typeface="Calibri"/>
            </a:endParaRPr>
          </a:p>
        </p:txBody>
      </p:sp>
      <p:sp>
        <p:nvSpPr>
          <p:cNvPr id="388" name="Google Shape;388;p32"/>
          <p:cNvSpPr txBox="1">
            <a:spLocks noGrp="1"/>
          </p:cNvSpPr>
          <p:nvPr>
            <p:ph type="body" idx="1"/>
          </p:nvPr>
        </p:nvSpPr>
        <p:spPr>
          <a:xfrm>
            <a:off x="629999" y="1666397"/>
            <a:ext cx="10915199" cy="4660512"/>
          </a:xfrm>
          <a:prstGeom prst="rect">
            <a:avLst/>
          </a:prstGeom>
          <a:noFill/>
          <a:ln>
            <a:noFill/>
          </a:ln>
        </p:spPr>
        <p:txBody>
          <a:bodyPr spcFirstLastPara="1" wrap="square" lIns="0" tIns="0" rIns="0" bIns="0" anchor="t" anchorCtr="0">
            <a:noAutofit/>
          </a:bodyPr>
          <a:lstStyle/>
          <a:p>
            <a:pPr marL="342900" indent="-342900">
              <a:spcBef>
                <a:spcPts val="0"/>
              </a:spcBef>
              <a:buFont typeface="Arial" panose="020B0604020202020204" pitchFamily="34" charset="0"/>
              <a:buChar char="•"/>
            </a:pPr>
            <a:r>
              <a:rPr lang="de-DE" sz="2400" b="0" i="0" u="none" strike="noStrike" cap="none" dirty="0">
                <a:solidFill>
                  <a:schemeClr val="dk1"/>
                </a:solidFill>
                <a:sym typeface="Calibri"/>
              </a:rPr>
              <a:t>Evaluierung anhand eines Beispiels</a:t>
            </a:r>
            <a:endParaRPr sz="2400" dirty="0"/>
          </a:p>
          <a:p>
            <a:pPr marL="342900" marR="0" lvl="0" indent="-342900" algn="l" rtl="0">
              <a:spcBef>
                <a:spcPts val="400"/>
              </a:spcBef>
              <a:spcAft>
                <a:spcPts val="0"/>
              </a:spcAft>
              <a:buClr>
                <a:schemeClr val="accent1"/>
              </a:buClr>
              <a:buSzPts val="1700"/>
              <a:buFont typeface="Arial" panose="020B0604020202020204" pitchFamily="34" charset="0"/>
              <a:buChar char="•"/>
            </a:pPr>
            <a:r>
              <a:rPr lang="de-DE" sz="2400" b="0" i="0" u="none" strike="noStrike" cap="none" dirty="0">
                <a:solidFill>
                  <a:schemeClr val="dk1"/>
                </a:solidFill>
                <a:sym typeface="Calibri"/>
              </a:rPr>
              <a:t>Machbarkeit konnte gezeigt werden</a:t>
            </a:r>
            <a:endParaRPr sz="2400" dirty="0"/>
          </a:p>
          <a:p>
            <a:pPr marL="342900" marR="0" lvl="0" indent="-342900" algn="l" rtl="0">
              <a:spcBef>
                <a:spcPts val="400"/>
              </a:spcBef>
              <a:spcAft>
                <a:spcPts val="0"/>
              </a:spcAft>
              <a:buClr>
                <a:schemeClr val="accent1"/>
              </a:buClr>
              <a:buSzPts val="1700"/>
              <a:buFont typeface="Arial" panose="020B0604020202020204" pitchFamily="34" charset="0"/>
              <a:buChar char="•"/>
            </a:pPr>
            <a:r>
              <a:rPr lang="de-DE" sz="2400" b="0" i="0" u="none" strike="noStrike" cap="none" dirty="0">
                <a:solidFill>
                  <a:schemeClr val="dk1"/>
                </a:solidFill>
                <a:sym typeface="Calibri"/>
              </a:rPr>
              <a:t>Mehrwert der Cloud </a:t>
            </a:r>
            <a:r>
              <a:rPr lang="de-DE" sz="2400" b="0" i="0" u="none" strike="noStrike" cap="none" dirty="0" err="1">
                <a:solidFill>
                  <a:schemeClr val="dk1"/>
                </a:solidFill>
                <a:sym typeface="Calibri"/>
              </a:rPr>
              <a:t>Platform</a:t>
            </a:r>
            <a:r>
              <a:rPr lang="de-DE" sz="2400" b="0" i="0" u="none" strike="noStrike" cap="none" dirty="0">
                <a:solidFill>
                  <a:schemeClr val="dk1"/>
                </a:solidFill>
                <a:sym typeface="Calibri"/>
              </a:rPr>
              <a:t> für gegebene </a:t>
            </a:r>
            <a:r>
              <a:rPr lang="de-DE" sz="2400" b="0" i="0" u="none" strike="noStrike" cap="none" dirty="0" smtClean="0">
                <a:solidFill>
                  <a:schemeClr val="dk1"/>
                </a:solidFill>
                <a:sym typeface="Calibri"/>
              </a:rPr>
              <a:t>Aufgabe</a:t>
            </a:r>
          </a:p>
          <a:p>
            <a:pPr marL="342900" marR="0" lvl="0" indent="-342900" algn="l" rtl="0">
              <a:spcBef>
                <a:spcPts val="400"/>
              </a:spcBef>
              <a:spcAft>
                <a:spcPts val="0"/>
              </a:spcAft>
              <a:buClr>
                <a:schemeClr val="accent1"/>
              </a:buClr>
              <a:buSzPts val="1700"/>
              <a:buFont typeface="Arial" panose="020B0604020202020204" pitchFamily="34" charset="0"/>
              <a:buChar char="•"/>
            </a:pPr>
            <a:endParaRPr lang="de-DE" sz="2400" dirty="0"/>
          </a:p>
          <a:p>
            <a:pPr marL="342900" marR="0" lvl="0" indent="-342900" algn="l" rtl="0">
              <a:spcBef>
                <a:spcPts val="400"/>
              </a:spcBef>
              <a:spcAft>
                <a:spcPts val="0"/>
              </a:spcAft>
              <a:buClr>
                <a:schemeClr val="accent1"/>
              </a:buClr>
              <a:buSzPts val="1700"/>
              <a:buFont typeface="Arial" panose="020B0604020202020204" pitchFamily="34" charset="0"/>
              <a:buChar char="•"/>
            </a:pPr>
            <a:endParaRPr lang="de-DE" sz="2400" dirty="0" smtClean="0"/>
          </a:p>
          <a:p>
            <a:pPr marL="342900" marR="0" lvl="0" indent="-342900" algn="l" rtl="0">
              <a:spcBef>
                <a:spcPts val="400"/>
              </a:spcBef>
              <a:spcAft>
                <a:spcPts val="0"/>
              </a:spcAft>
              <a:buClr>
                <a:schemeClr val="accent1"/>
              </a:buClr>
              <a:buSzPts val="1700"/>
              <a:buFont typeface="Arial" panose="020B0604020202020204" pitchFamily="34" charset="0"/>
              <a:buChar char="•"/>
            </a:pPr>
            <a:endParaRPr lang="de-DE" sz="2400" dirty="0"/>
          </a:p>
          <a:p>
            <a:pPr marL="342900" lvl="0" indent="-342900">
              <a:spcBef>
                <a:spcPts val="0"/>
              </a:spcBef>
              <a:buFont typeface="Arial" panose="020B0604020202020204" pitchFamily="34" charset="0"/>
              <a:buChar char="•"/>
            </a:pPr>
            <a:r>
              <a:rPr lang="de-DE" sz="2400" dirty="0"/>
              <a:t>SAP-Begrifflichkeiten</a:t>
            </a:r>
          </a:p>
          <a:p>
            <a:pPr marL="342900" lvl="0" indent="-342900">
              <a:buFont typeface="Arial" panose="020B0604020202020204" pitchFamily="34" charset="0"/>
              <a:buChar char="•"/>
            </a:pPr>
            <a:r>
              <a:rPr lang="de-DE" sz="2400" dirty="0"/>
              <a:t>Zugang zu SAP-Produkten (Berechtigungen / Kosten)</a:t>
            </a:r>
          </a:p>
          <a:p>
            <a:pPr marL="342900" lvl="0" indent="-342900">
              <a:buFont typeface="Arial" panose="020B0604020202020204" pitchFamily="34" charset="0"/>
              <a:buChar char="•"/>
            </a:pPr>
            <a:r>
              <a:rPr lang="de-DE" sz="2400" dirty="0"/>
              <a:t>Ständiger Wandel von Software-Produkten</a:t>
            </a:r>
          </a:p>
          <a:p>
            <a:pPr marL="342900" marR="0" lvl="0" indent="-342900" algn="l" rtl="0">
              <a:spcBef>
                <a:spcPts val="400"/>
              </a:spcBef>
              <a:spcAft>
                <a:spcPts val="0"/>
              </a:spcAft>
              <a:buClr>
                <a:schemeClr val="accent1"/>
              </a:buClr>
              <a:buSzPts val="1700"/>
              <a:buFont typeface="Arial" panose="020B0604020202020204" pitchFamily="34" charset="0"/>
              <a:buChar char="•"/>
            </a:pPr>
            <a:endParaRPr sz="2400" dirty="0"/>
          </a:p>
          <a:p>
            <a:pPr marL="342900" marR="0" lvl="0" indent="-342900" algn="l" rtl="0">
              <a:spcBef>
                <a:spcPts val="400"/>
              </a:spcBef>
              <a:spcAft>
                <a:spcPts val="0"/>
              </a:spcAft>
              <a:buClr>
                <a:schemeClr val="accent1"/>
              </a:buClr>
              <a:buSzPts val="1700"/>
              <a:buFont typeface="Arial" panose="020B0604020202020204" pitchFamily="34" charset="0"/>
              <a:buChar char="•"/>
            </a:pPr>
            <a:endParaRPr sz="2000" b="0" i="0" u="none" strike="noStrike" cap="none" dirty="0">
              <a:solidFill>
                <a:schemeClr val="dk1"/>
              </a:solidFill>
              <a:latin typeface="Calibri"/>
              <a:ea typeface="Calibri"/>
              <a:cs typeface="Calibri"/>
              <a:sym typeface="Calibri"/>
            </a:endParaRPr>
          </a:p>
        </p:txBody>
      </p:sp>
      <p:sp>
        <p:nvSpPr>
          <p:cNvPr id="389" name="Google Shape;389;p32"/>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Fazit</a:t>
            </a:r>
            <a:endParaRPr/>
          </a:p>
        </p:txBody>
      </p:sp>
      <p:sp>
        <p:nvSpPr>
          <p:cNvPr id="390" name="Google Shape;390;p32"/>
          <p:cNvSpPr/>
          <p:nvPr/>
        </p:nvSpPr>
        <p:spPr>
          <a:xfrm rot="20594760" flipH="1">
            <a:off x="9515301" y="3933415"/>
            <a:ext cx="996696" cy="1783080"/>
          </a:xfrm>
          <a:prstGeom prst="lightningBolt">
            <a:avLst/>
          </a:prstGeom>
          <a:solidFill>
            <a:schemeClr val="accent6"/>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endParaRPr sz="2000">
              <a:solidFill>
                <a:schemeClr val="accent6"/>
              </a:solidFill>
              <a:latin typeface="Calibri"/>
              <a:ea typeface="Calibri"/>
              <a:cs typeface="Calibri"/>
              <a:sym typeface="Calibri"/>
            </a:endParaRPr>
          </a:p>
        </p:txBody>
      </p:sp>
      <p:sp>
        <p:nvSpPr>
          <p:cNvPr id="391" name="Google Shape;391;p32"/>
          <p:cNvSpPr txBox="1"/>
          <p:nvPr/>
        </p:nvSpPr>
        <p:spPr>
          <a:xfrm>
            <a:off x="1985973" y="4153588"/>
            <a:ext cx="10915199" cy="1415772"/>
          </a:xfrm>
          <a:prstGeom prst="rect">
            <a:avLst/>
          </a:prstGeom>
          <a:noFill/>
          <a:ln>
            <a:noFill/>
          </a:ln>
        </p:spPr>
        <p:txBody>
          <a:bodyPr spcFirstLastPara="1" wrap="square" lIns="0" tIns="0" rIns="0" bIns="0" anchor="t" anchorCtr="0">
            <a:noAutofit/>
          </a:bodyPr>
          <a:lstStyle/>
          <a:p>
            <a:pPr marL="450850" marR="0" lvl="0" indent="-342900" algn="l" rtl="0">
              <a:spcBef>
                <a:spcPts val="400"/>
              </a:spcBef>
              <a:spcAft>
                <a:spcPts val="0"/>
              </a:spcAft>
              <a:buClr>
                <a:schemeClr val="accent1"/>
              </a:buClr>
              <a:buSzPts val="1700"/>
              <a:buFont typeface="Arial" panose="020B0604020202020204" pitchFamily="34" charset="0"/>
              <a:buChar char="•"/>
            </a:pPr>
            <a:endParaRPr sz="2400" cap="none" dirty="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8" name="Google Shape;398;p33"/>
          <p:cNvSpPr txBox="1">
            <a:spLocks noGrp="1"/>
          </p:cNvSpPr>
          <p:nvPr>
            <p:ph type="dt" idx="10"/>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399" name="Google Shape;399;p33"/>
          <p:cNvSpPr txBox="1">
            <a:spLocks noGrp="1"/>
          </p:cNvSpPr>
          <p:nvPr>
            <p:ph type="ftr" idx="11"/>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400" name="Google Shape;400;p33"/>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de-DE"/>
              <a:t>19</a:t>
            </a:fld>
            <a:endParaRPr/>
          </a:p>
        </p:txBody>
      </p:sp>
      <p:pic>
        <p:nvPicPr>
          <p:cNvPr id="4" name="Bildplatzhalter 3"/>
          <p:cNvPicPr>
            <a:picLocks noGrp="1" noChangeAspect="1"/>
          </p:cNvPicPr>
          <p:nvPr>
            <p:ph type="pic" idx="2"/>
          </p:nvPr>
        </p:nvPicPr>
        <p:blipFill>
          <a:blip r:embed="rId3">
            <a:extLst>
              <a:ext uri="{28A0092B-C50C-407E-A947-70E740481C1C}">
                <a14:useLocalDpi xmlns:a14="http://schemas.microsoft.com/office/drawing/2010/main" val="0"/>
              </a:ext>
            </a:extLst>
          </a:blip>
          <a:srcRect l="21138" r="21138"/>
          <a:stretch>
            <a:fillRect/>
          </a:stretch>
        </p:blipFill>
        <p:spPr>
          <a:xfrm>
            <a:off x="630000" y="1273091"/>
            <a:ext cx="4230000" cy="4896000"/>
          </a:xfrm>
        </p:spPr>
      </p:pic>
      <p:sp>
        <p:nvSpPr>
          <p:cNvPr id="397" name="Google Shape;397;p33"/>
          <p:cNvSpPr txBox="1">
            <a:spLocks noGrp="1"/>
          </p:cNvSpPr>
          <p:nvPr>
            <p:ph type="body" idx="1"/>
          </p:nvPr>
        </p:nvSpPr>
        <p:spPr>
          <a:xfrm>
            <a:off x="5245199" y="1290037"/>
            <a:ext cx="6300000" cy="3134181"/>
          </a:xfrm>
          <a:prstGeom prst="rect">
            <a:avLst/>
          </a:prstGeom>
        </p:spPr>
        <p:txBody>
          <a:bodyPr spcFirstLastPara="1" wrap="square" lIns="0" tIns="0" rIns="0" bIns="0" anchor="t" anchorCtr="0">
            <a:noAutofit/>
          </a:bodyPr>
          <a:lstStyle/>
          <a:p>
            <a:pPr marL="342900" lvl="0" indent="-342900">
              <a:lnSpc>
                <a:spcPct val="200000"/>
              </a:lnSpc>
              <a:spcBef>
                <a:spcPts val="0"/>
              </a:spcBef>
              <a:buFont typeface="Arial" panose="020B0604020202020204" pitchFamily="34" charset="0"/>
              <a:buChar char="•"/>
            </a:pPr>
            <a:r>
              <a:rPr lang="de-DE" sz="2400" dirty="0" smtClean="0"/>
              <a:t>Probleme </a:t>
            </a:r>
            <a:r>
              <a:rPr lang="de-DE" sz="2400" dirty="0"/>
              <a:t>lösen</a:t>
            </a:r>
            <a:endParaRPr lang="de-DE" sz="2400" dirty="0">
              <a:latin typeface="Arial"/>
              <a:ea typeface="Arial"/>
              <a:cs typeface="Arial"/>
              <a:sym typeface="Arial"/>
            </a:endParaRPr>
          </a:p>
          <a:p>
            <a:pPr marL="342900" lvl="0" indent="-342900">
              <a:lnSpc>
                <a:spcPct val="200000"/>
              </a:lnSpc>
              <a:buFont typeface="Arial" panose="020B0604020202020204" pitchFamily="34" charset="0"/>
              <a:buChar char="•"/>
            </a:pPr>
            <a:r>
              <a:rPr lang="de-DE" sz="2400" dirty="0" smtClean="0"/>
              <a:t>S/4-HANA-Backend</a:t>
            </a:r>
            <a:endParaRPr lang="de-DE" sz="2400" dirty="0">
              <a:latin typeface="Arial"/>
              <a:ea typeface="Arial"/>
              <a:cs typeface="Arial"/>
              <a:sym typeface="Arial"/>
            </a:endParaRPr>
          </a:p>
          <a:p>
            <a:pPr marL="342900" lvl="0" indent="-342900">
              <a:lnSpc>
                <a:spcPct val="200000"/>
              </a:lnSpc>
              <a:buFont typeface="Arial" panose="020B0604020202020204" pitchFamily="34" charset="0"/>
              <a:buChar char="•"/>
            </a:pPr>
            <a:r>
              <a:rPr lang="de-DE" sz="2400" dirty="0" smtClean="0"/>
              <a:t>Verzicht auf </a:t>
            </a:r>
            <a:r>
              <a:rPr lang="de-DE" sz="2400" dirty="0"/>
              <a:t>SAP Cloud </a:t>
            </a:r>
            <a:r>
              <a:rPr lang="de-DE" sz="2400" dirty="0" err="1" smtClean="0"/>
              <a:t>Platform</a:t>
            </a:r>
            <a:endParaRPr lang="de-DE" sz="2400" dirty="0">
              <a:latin typeface="Arial"/>
              <a:ea typeface="Arial"/>
              <a:cs typeface="Arial"/>
              <a:sym typeface="Arial"/>
            </a:endParaRPr>
          </a:p>
          <a:p>
            <a:pPr marL="342900" lvl="0" indent="-342900">
              <a:lnSpc>
                <a:spcPct val="200000"/>
              </a:lnSpc>
              <a:buFont typeface="Arial" panose="020B0604020202020204" pitchFamily="34" charset="0"/>
              <a:buChar char="•"/>
            </a:pPr>
            <a:r>
              <a:rPr lang="de-DE" sz="2400" dirty="0"/>
              <a:t>Produktiver </a:t>
            </a:r>
            <a:r>
              <a:rPr lang="de-DE" sz="2400" dirty="0" smtClean="0"/>
              <a:t>Einsatz</a:t>
            </a:r>
            <a:endParaRPr lang="de-DE" sz="2400" dirty="0"/>
          </a:p>
          <a:p>
            <a:pPr marL="342900" lvl="0" indent="-342900">
              <a:lnSpc>
                <a:spcPct val="200000"/>
              </a:lnSpc>
              <a:buFont typeface="Arial" panose="020B0604020202020204" pitchFamily="34" charset="0"/>
              <a:buChar char="•"/>
            </a:pPr>
            <a:r>
              <a:rPr lang="de-DE" sz="2400" dirty="0"/>
              <a:t>Konkurrenzprodukte</a:t>
            </a:r>
            <a:endParaRPr lang="de-DE" sz="2400" dirty="0">
              <a:latin typeface="Arial"/>
              <a:ea typeface="Arial"/>
              <a:cs typeface="Arial"/>
              <a:sym typeface="Arial"/>
            </a:endParaRPr>
          </a:p>
          <a:p>
            <a:pPr marL="342900" lvl="0" indent="-342900">
              <a:lnSpc>
                <a:spcPct val="200000"/>
              </a:lnSpc>
              <a:buFont typeface="Arial" panose="020B0604020202020204" pitchFamily="34" charset="0"/>
              <a:buChar char="•"/>
            </a:pPr>
            <a:r>
              <a:rPr lang="de-DE" sz="2400" dirty="0"/>
              <a:t>2-Faktor-Authentifizierung und </a:t>
            </a:r>
            <a:r>
              <a:rPr lang="de-DE" sz="2400" dirty="0" smtClean="0"/>
              <a:t>SSO</a:t>
            </a:r>
            <a:endParaRPr sz="2400" dirty="0"/>
          </a:p>
        </p:txBody>
      </p:sp>
      <p:sp>
        <p:nvSpPr>
          <p:cNvPr id="401" name="Google Shape;401;p33"/>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a:t>Ausblick</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6"/>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126" name="Google Shape;126;p16"/>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127" name="Google Shape;127;p16"/>
          <p:cNvSpPr txBox="1">
            <a:spLocks noGrp="1"/>
          </p:cNvSpPr>
          <p:nvPr>
            <p:ph type="body" idx="1"/>
          </p:nvPr>
        </p:nvSpPr>
        <p:spPr>
          <a:xfrm>
            <a:off x="634336"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SAP UND DIE ARVATO SYSTEMS PERDATA GMBH</a:t>
            </a:r>
            <a:endParaRPr sz="1800" b="1" i="0" u="none" strike="noStrike" cap="none">
              <a:solidFill>
                <a:schemeClr val="accent1"/>
              </a:solidFill>
              <a:latin typeface="Calibri"/>
              <a:ea typeface="Calibri"/>
              <a:cs typeface="Calibri"/>
              <a:sym typeface="Calibri"/>
            </a:endParaRPr>
          </a:p>
        </p:txBody>
      </p:sp>
      <p:sp>
        <p:nvSpPr>
          <p:cNvPr id="128" name="Google Shape;128;p16"/>
          <p:cNvSpPr txBox="1">
            <a:spLocks noGrp="1"/>
          </p:cNvSpPr>
          <p:nvPr>
            <p:ph type="body" idx="3"/>
          </p:nvPr>
        </p:nvSpPr>
        <p:spPr>
          <a:xfrm>
            <a:off x="5074360"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AUFBAU DER BACHELOR-THESIS</a:t>
            </a:r>
            <a:endParaRPr/>
          </a:p>
          <a:p>
            <a:pPr marL="0" marR="0" lvl="0" indent="0" algn="l" rtl="0">
              <a:spcBef>
                <a:spcPts val="360"/>
              </a:spcBef>
              <a:spcAft>
                <a:spcPts val="0"/>
              </a:spcAft>
              <a:buClr>
                <a:schemeClr val="accent1"/>
              </a:buClr>
              <a:buSzPts val="1530"/>
              <a:buFont typeface="Noto Sans Symbols"/>
              <a:buNone/>
            </a:pPr>
            <a:endParaRPr sz="1800" b="1" i="0" u="none" strike="noStrike" cap="none">
              <a:solidFill>
                <a:schemeClr val="accent1"/>
              </a:solidFill>
              <a:latin typeface="Calibri"/>
              <a:ea typeface="Calibri"/>
              <a:cs typeface="Calibri"/>
              <a:sym typeface="Calibri"/>
            </a:endParaRPr>
          </a:p>
        </p:txBody>
      </p:sp>
      <p:sp>
        <p:nvSpPr>
          <p:cNvPr id="129" name="Google Shape;129;p16"/>
          <p:cNvSpPr txBox="1">
            <a:spLocks noGrp="1"/>
          </p:cNvSpPr>
          <p:nvPr>
            <p:ph type="body" idx="4"/>
          </p:nvPr>
        </p:nvSpPr>
        <p:spPr>
          <a:xfrm>
            <a:off x="7294372"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ERGEBNISSE</a:t>
            </a:r>
            <a:endParaRPr/>
          </a:p>
          <a:p>
            <a:pPr marL="0" marR="0" lvl="1" indent="0" algn="l" rtl="0">
              <a:spcBef>
                <a:spcPts val="320"/>
              </a:spcBef>
              <a:spcAft>
                <a:spcPts val="0"/>
              </a:spcAft>
              <a:buClr>
                <a:schemeClr val="accent1"/>
              </a:buClr>
              <a:buSzPts val="1360"/>
              <a:buFont typeface="Noto Sans Symbols"/>
              <a:buNone/>
            </a:pPr>
            <a:endParaRPr sz="1600" b="0" i="0" u="none" strike="noStrike" cap="none">
              <a:solidFill>
                <a:schemeClr val="dk1"/>
              </a:solidFill>
              <a:latin typeface="Calibri"/>
              <a:ea typeface="Calibri"/>
              <a:cs typeface="Calibri"/>
              <a:sym typeface="Calibri"/>
            </a:endParaRPr>
          </a:p>
          <a:p>
            <a:pPr marL="0" marR="0" lvl="1" indent="0" algn="l" rtl="0">
              <a:spcBef>
                <a:spcPts val="320"/>
              </a:spcBef>
              <a:spcAft>
                <a:spcPts val="0"/>
              </a:spcAft>
              <a:buClr>
                <a:schemeClr val="accent1"/>
              </a:buClr>
              <a:buSzPts val="1360"/>
              <a:buFont typeface="Noto Sans Symbols"/>
              <a:buNone/>
            </a:pPr>
            <a:endParaRPr sz="1600" b="0" i="0" u="none" strike="noStrike" cap="none">
              <a:solidFill>
                <a:schemeClr val="dk1"/>
              </a:solidFill>
              <a:latin typeface="Calibri"/>
              <a:ea typeface="Calibri"/>
              <a:cs typeface="Calibri"/>
              <a:sym typeface="Calibri"/>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Software-</a:t>
            </a:r>
            <a:endParaRPr sz="1600" b="0" i="0" u="none" strike="noStrike" cap="none">
              <a:solidFill>
                <a:schemeClr val="dk1"/>
              </a:solidFill>
              <a:latin typeface="Calibri"/>
              <a:ea typeface="Calibri"/>
              <a:cs typeface="Calibri"/>
              <a:sym typeface="Calibri"/>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Demonstration</a:t>
            </a:r>
            <a:endParaRPr sz="1600" b="0" i="0" u="none" strike="noStrike" cap="none">
              <a:solidFill>
                <a:schemeClr val="dk1"/>
              </a:solidFill>
              <a:latin typeface="Calibri"/>
              <a:ea typeface="Calibri"/>
              <a:cs typeface="Calibri"/>
              <a:sym typeface="Calibri"/>
            </a:endParaRPr>
          </a:p>
        </p:txBody>
      </p:sp>
      <p:sp>
        <p:nvSpPr>
          <p:cNvPr id="130" name="Google Shape;130;p16"/>
          <p:cNvSpPr txBox="1">
            <a:spLocks noGrp="1"/>
          </p:cNvSpPr>
          <p:nvPr>
            <p:ph type="body" idx="5"/>
          </p:nvPr>
        </p:nvSpPr>
        <p:spPr>
          <a:xfrm>
            <a:off x="9514382"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FAZIT UND AUSBLICK</a:t>
            </a:r>
            <a:endParaRPr/>
          </a:p>
          <a:p>
            <a:pPr marL="0" marR="0" lvl="0" indent="0" algn="l" rtl="0">
              <a:spcBef>
                <a:spcPts val="360"/>
              </a:spcBef>
              <a:spcAft>
                <a:spcPts val="0"/>
              </a:spcAft>
              <a:buClr>
                <a:schemeClr val="accent1"/>
              </a:buClr>
              <a:buSzPts val="1530"/>
              <a:buFont typeface="Noto Sans Symbols"/>
              <a:buNone/>
            </a:pPr>
            <a:endParaRPr sz="1800" b="1" i="0" u="none" strike="noStrike" cap="none">
              <a:solidFill>
                <a:schemeClr val="accent1"/>
              </a:solidFill>
              <a:latin typeface="Calibri"/>
              <a:ea typeface="Calibri"/>
              <a:cs typeface="Calibri"/>
              <a:sym typeface="Calibri"/>
            </a:endParaRPr>
          </a:p>
        </p:txBody>
      </p:sp>
      <p:sp>
        <p:nvSpPr>
          <p:cNvPr id="131" name="Google Shape;131;p16"/>
          <p:cNvSpPr txBox="1">
            <a:spLocks noGrp="1"/>
          </p:cNvSpPr>
          <p:nvPr>
            <p:ph type="body" idx="6"/>
          </p:nvPr>
        </p:nvSpPr>
        <p:spPr>
          <a:xfrm>
            <a:off x="634336" y="3833212"/>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HILFSMITTEL</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Lorem ipsum dolor sit amet, consecte tuer adipiscing</a:t>
            </a:r>
            <a:endParaRPr sz="1600" b="0" i="0" u="none" strike="noStrike" cap="none">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endParaRPr sz="1800" b="1" i="0" u="none" strike="noStrike" cap="none">
              <a:solidFill>
                <a:schemeClr val="accent1"/>
              </a:solidFill>
              <a:latin typeface="Calibri"/>
              <a:ea typeface="Calibri"/>
              <a:cs typeface="Calibri"/>
              <a:sym typeface="Calibri"/>
            </a:endParaRPr>
          </a:p>
        </p:txBody>
      </p:sp>
      <p:sp>
        <p:nvSpPr>
          <p:cNvPr id="132" name="Google Shape;132;p16"/>
          <p:cNvSpPr txBox="1">
            <a:spLocks noGrp="1"/>
          </p:cNvSpPr>
          <p:nvPr>
            <p:ph type="body" idx="7"/>
          </p:nvPr>
        </p:nvSpPr>
        <p:spPr>
          <a:xfrm>
            <a:off x="2854348" y="3833212"/>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QUELLEN</a:t>
            </a:r>
            <a:endParaRPr sz="1800" b="1" i="0" u="none" strike="noStrike" cap="none">
              <a:solidFill>
                <a:schemeClr val="accent1"/>
              </a:solidFill>
              <a:latin typeface="Calibri"/>
              <a:ea typeface="Calibri"/>
              <a:cs typeface="Calibri"/>
              <a:sym typeface="Calibri"/>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Lorem ipsum dolor sit amet, consecte tuer adipiscing</a:t>
            </a:r>
            <a:endParaRPr sz="1600" b="0" i="0" u="none" strike="noStrike" cap="none">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endParaRPr sz="1800" b="1" i="0" u="none" strike="noStrike" cap="none">
              <a:solidFill>
                <a:schemeClr val="accent1"/>
              </a:solidFill>
              <a:latin typeface="Calibri"/>
              <a:ea typeface="Calibri"/>
              <a:cs typeface="Calibri"/>
              <a:sym typeface="Calibri"/>
            </a:endParaRPr>
          </a:p>
        </p:txBody>
      </p:sp>
      <p:sp>
        <p:nvSpPr>
          <p:cNvPr id="133" name="Google Shape;133;p16"/>
          <p:cNvSpPr txBox="1">
            <a:spLocks noGrp="1"/>
          </p:cNvSpPr>
          <p:nvPr>
            <p:ph type="body" idx="8"/>
          </p:nvPr>
        </p:nvSpPr>
        <p:spPr>
          <a:xfrm>
            <a:off x="5074360" y="3833212"/>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QUELLEN</a:t>
            </a:r>
            <a:endParaRPr sz="1800" b="1" i="0" u="none" strike="noStrike" cap="none">
              <a:solidFill>
                <a:schemeClr val="accent1"/>
              </a:solidFill>
              <a:latin typeface="Calibri"/>
              <a:ea typeface="Calibri"/>
              <a:cs typeface="Calibri"/>
              <a:sym typeface="Calibri"/>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Lorem ipsum dolor sit amet, consecte tuer adipiscing</a:t>
            </a:r>
            <a:endParaRPr sz="1600" b="0" i="0" u="none" strike="noStrike" cap="none">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endParaRPr sz="1800" b="1" i="0" u="none" strike="noStrike" cap="none">
              <a:solidFill>
                <a:schemeClr val="accent1"/>
              </a:solidFill>
              <a:latin typeface="Calibri"/>
              <a:ea typeface="Calibri"/>
              <a:cs typeface="Calibri"/>
              <a:sym typeface="Calibri"/>
            </a:endParaRPr>
          </a:p>
        </p:txBody>
      </p:sp>
      <p:sp>
        <p:nvSpPr>
          <p:cNvPr id="134" name="Google Shape;134;p16"/>
          <p:cNvSpPr txBox="1">
            <a:spLocks noGrp="1"/>
          </p:cNvSpPr>
          <p:nvPr>
            <p:ph type="body" idx="9"/>
          </p:nvPr>
        </p:nvSpPr>
        <p:spPr>
          <a:xfrm>
            <a:off x="7294372" y="3833212"/>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THEMA 09</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Lorem ipsum dolor sit amet, consecte tuer adipiscing</a:t>
            </a:r>
            <a:endParaRPr/>
          </a:p>
          <a:p>
            <a:pPr marL="0" marR="0" lvl="0" indent="0" algn="l" rtl="0">
              <a:spcBef>
                <a:spcPts val="360"/>
              </a:spcBef>
              <a:spcAft>
                <a:spcPts val="0"/>
              </a:spcAft>
              <a:buClr>
                <a:schemeClr val="accent1"/>
              </a:buClr>
              <a:buSzPts val="1530"/>
              <a:buFont typeface="Noto Sans Symbols"/>
              <a:buNone/>
            </a:pPr>
            <a:endParaRPr sz="1800" b="1" i="0" u="none" strike="noStrike" cap="none">
              <a:solidFill>
                <a:schemeClr val="accent1"/>
              </a:solidFill>
              <a:latin typeface="Calibri"/>
              <a:ea typeface="Calibri"/>
              <a:cs typeface="Calibri"/>
              <a:sym typeface="Calibri"/>
            </a:endParaRPr>
          </a:p>
        </p:txBody>
      </p:sp>
      <p:sp>
        <p:nvSpPr>
          <p:cNvPr id="135" name="Google Shape;135;p16"/>
          <p:cNvSpPr txBox="1">
            <a:spLocks noGrp="1"/>
          </p:cNvSpPr>
          <p:nvPr>
            <p:ph type="body" idx="13"/>
          </p:nvPr>
        </p:nvSpPr>
        <p:spPr>
          <a:xfrm>
            <a:off x="9514382" y="3833212"/>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THEMA 10</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Lorem ipsum dolor sit amet, consecte tuer adipiscing</a:t>
            </a:r>
            <a:endParaRPr sz="1600" b="0" i="0" u="none" strike="noStrike" cap="none">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endParaRPr sz="1800" b="1" i="0" u="none" strike="noStrike" cap="none">
              <a:solidFill>
                <a:schemeClr val="accent1"/>
              </a:solidFill>
              <a:latin typeface="Calibri"/>
              <a:ea typeface="Calibri"/>
              <a:cs typeface="Calibri"/>
              <a:sym typeface="Calibri"/>
            </a:endParaRPr>
          </a:p>
        </p:txBody>
      </p:sp>
      <p:sp>
        <p:nvSpPr>
          <p:cNvPr id="136" name="Google Shape;136;p16"/>
          <p:cNvSpPr txBox="1">
            <a:spLocks noGrp="1"/>
          </p:cNvSpPr>
          <p:nvPr>
            <p:ph type="title"/>
          </p:nvPr>
        </p:nvSpPr>
        <p:spPr>
          <a:xfrm>
            <a:off x="630001" y="129700"/>
            <a:ext cx="9780091" cy="886397"/>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Agenda</a:t>
            </a:r>
            <a:endParaRPr sz="3200" b="0" i="0" u="none" strike="noStrike" cap="none">
              <a:solidFill>
                <a:schemeClr val="accent1"/>
              </a:solidFill>
              <a:latin typeface="Calibri"/>
              <a:ea typeface="Calibri"/>
              <a:cs typeface="Calibri"/>
              <a:sym typeface="Calibri"/>
            </a:endParaRPr>
          </a:p>
        </p:txBody>
      </p:sp>
      <p:grpSp>
        <p:nvGrpSpPr>
          <p:cNvPr id="137" name="Google Shape;137;p16"/>
          <p:cNvGrpSpPr/>
          <p:nvPr/>
        </p:nvGrpSpPr>
        <p:grpSpPr>
          <a:xfrm>
            <a:off x="635000" y="-165400"/>
            <a:ext cx="5744285" cy="324000"/>
            <a:chOff x="635000" y="236033"/>
            <a:chExt cx="5744285" cy="324000"/>
          </a:xfrm>
        </p:grpSpPr>
        <p:sp>
          <p:nvSpPr>
            <p:cNvPr id="138" name="Google Shape;138;p16"/>
            <p:cNvSpPr txBox="1"/>
            <p:nvPr/>
          </p:nvSpPr>
          <p:spPr>
            <a:xfrm>
              <a:off x="635000" y="236033"/>
              <a:ext cx="288000" cy="324000"/>
            </a:xfrm>
            <a:prstGeom prst="rect">
              <a:avLst/>
            </a:prstGeom>
            <a:solidFill>
              <a:srgbClr val="FF0000"/>
            </a:solidFill>
            <a:ln>
              <a:noFill/>
            </a:ln>
          </p:spPr>
          <p:txBody>
            <a:bodyPr spcFirstLastPara="1" wrap="square" lIns="72000" tIns="0" rIns="72000" bIns="36000" anchor="t" anchorCtr="0">
              <a:noAutofit/>
            </a:bodyPr>
            <a:lstStyle/>
            <a:p>
              <a:pPr marL="0" marR="0" lvl="0" indent="0" algn="ctr" rtl="0">
                <a:spcBef>
                  <a:spcPts val="0"/>
                </a:spcBef>
                <a:spcAft>
                  <a:spcPts val="0"/>
                </a:spcAft>
                <a:buNone/>
              </a:pPr>
              <a:r>
                <a:rPr lang="de-DE" sz="2000" b="1">
                  <a:solidFill>
                    <a:schemeClr val="lt1"/>
                  </a:solidFill>
                  <a:latin typeface="Calibri"/>
                  <a:ea typeface="Calibri"/>
                  <a:cs typeface="Calibri"/>
                  <a:sym typeface="Calibri"/>
                </a:rPr>
                <a:t>i</a:t>
              </a:r>
              <a:endParaRPr/>
            </a:p>
          </p:txBody>
        </p:sp>
        <p:sp>
          <p:nvSpPr>
            <p:cNvPr id="139" name="Google Shape;139;p16"/>
            <p:cNvSpPr txBox="1"/>
            <p:nvPr/>
          </p:nvSpPr>
          <p:spPr>
            <a:xfrm>
              <a:off x="1119798" y="252256"/>
              <a:ext cx="5259487" cy="30777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de-DE" sz="1000">
                  <a:solidFill>
                    <a:srgbClr val="FF0000"/>
                  </a:solidFill>
                  <a:latin typeface="Calibri"/>
                  <a:ea typeface="Calibri"/>
                  <a:cs typeface="Calibri"/>
                  <a:sym typeface="Calibri"/>
                </a:rPr>
                <a:t>Eine graphische Alternative. Die nicht benötigten Boxen können gelöscht werden. </a:t>
              </a:r>
              <a:endParaRPr/>
            </a:p>
            <a:p>
              <a:pPr marL="0" marR="0" lvl="0" indent="0" algn="l" rtl="0">
                <a:spcBef>
                  <a:spcPts val="0"/>
                </a:spcBef>
                <a:spcAft>
                  <a:spcPts val="0"/>
                </a:spcAft>
                <a:buNone/>
              </a:pPr>
              <a:r>
                <a:rPr lang="de-DE" sz="1000">
                  <a:solidFill>
                    <a:srgbClr val="FF0000"/>
                  </a:solidFill>
                  <a:latin typeface="Calibri"/>
                  <a:ea typeface="Calibri"/>
                  <a:cs typeface="Calibri"/>
                  <a:sym typeface="Calibri"/>
                </a:rPr>
                <a:t>Thema gehört zu Listenebene 1 und der Text darunter zu Listenebene 2.</a:t>
              </a:r>
              <a:endParaRPr sz="1000">
                <a:solidFill>
                  <a:srgbClr val="FF0000"/>
                </a:solidFill>
                <a:latin typeface="Calibri"/>
                <a:ea typeface="Calibri"/>
                <a:cs typeface="Calibri"/>
                <a:sym typeface="Calibri"/>
              </a:endParaRPr>
            </a:p>
          </p:txBody>
        </p:sp>
      </p:grpSp>
      <p:sp>
        <p:nvSpPr>
          <p:cNvPr id="140" name="Google Shape;140;p16"/>
          <p:cNvSpPr txBox="1">
            <a:spLocks noGrp="1"/>
          </p:cNvSpPr>
          <p:nvPr>
            <p:ph type="body" idx="2"/>
          </p:nvPr>
        </p:nvSpPr>
        <p:spPr>
          <a:xfrm>
            <a:off x="2854348" y="1260000"/>
            <a:ext cx="2032302" cy="23214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PROBLEM- UND ZIELSTELLUNG</a:t>
            </a:r>
            <a:endParaRPr sz="1800" b="1" i="0" u="none" strike="noStrike" cap="none">
              <a:solidFill>
                <a:schemeClr val="accent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endParaRPr sz="1800" b="1" i="0" u="none" strike="noStrike" cap="none">
              <a:solidFill>
                <a:schemeClr val="accent1"/>
              </a:solidFill>
              <a:latin typeface="Calibri"/>
              <a:ea typeface="Calibri"/>
              <a:cs typeface="Calibri"/>
              <a:sym typeface="Calibri"/>
            </a:endParaRPr>
          </a:p>
        </p:txBody>
      </p:sp>
      <p:sp>
        <p:nvSpPr>
          <p:cNvPr id="141" name="Google Shape;141;p16"/>
          <p:cNvSpPr txBox="1">
            <a:spLocks noGrp="1"/>
          </p:cNvSpPr>
          <p:nvPr>
            <p:ph type="sldNum" idx="12"/>
          </p:nvPr>
        </p:nvSpPr>
        <p:spPr>
          <a:xfrm>
            <a:off x="11261045" y="6663454"/>
            <a:ext cx="285793"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2</a:t>
            </a:fld>
            <a:endParaRPr sz="800">
              <a:solidFill>
                <a:srgbClr val="686868"/>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4"/>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407" name="Google Shape;407;p34"/>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408" name="Google Shape;408;p34"/>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20</a:t>
            </a:fld>
            <a:endParaRPr sz="800">
              <a:solidFill>
                <a:srgbClr val="686868"/>
              </a:solidFill>
              <a:latin typeface="Calibri"/>
              <a:ea typeface="Calibri"/>
              <a:cs typeface="Calibri"/>
              <a:sym typeface="Calibri"/>
            </a:endParaRPr>
          </a:p>
        </p:txBody>
      </p:sp>
      <p:sp>
        <p:nvSpPr>
          <p:cNvPr id="409" name="Google Shape;409;p34"/>
          <p:cNvSpPr txBox="1">
            <a:spLocks noGrp="1"/>
          </p:cNvSpPr>
          <p:nvPr>
            <p:ph type="body" idx="1"/>
          </p:nvPr>
        </p:nvSpPr>
        <p:spPr>
          <a:xfrm>
            <a:off x="629999" y="1260000"/>
            <a:ext cx="10915199" cy="67710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accent1"/>
              </a:buClr>
              <a:buSzPts val="1700"/>
              <a:buFont typeface="Noto Sans Symbols"/>
              <a:buNone/>
            </a:pPr>
            <a:r>
              <a:rPr lang="de-DE" sz="2000" b="0" i="0" u="none" strike="noStrike" cap="none">
                <a:solidFill>
                  <a:schemeClr val="dk1"/>
                </a:solidFill>
                <a:latin typeface="Calibri"/>
                <a:ea typeface="Calibri"/>
                <a:cs typeface="Calibri"/>
                <a:sym typeface="Calibri"/>
              </a:rPr>
              <a:t>App:</a:t>
            </a:r>
            <a:endParaRPr/>
          </a:p>
          <a:p>
            <a:pPr marL="0" marR="0" lvl="0" indent="0" algn="l" rtl="0">
              <a:spcBef>
                <a:spcPts val="400"/>
              </a:spcBef>
              <a:spcAft>
                <a:spcPts val="0"/>
              </a:spcAft>
              <a:buClr>
                <a:schemeClr val="accent1"/>
              </a:buClr>
              <a:buSzPts val="1700"/>
              <a:buFont typeface="Noto Sans Symbols"/>
              <a:buNone/>
            </a:pPr>
            <a:r>
              <a:rPr lang="de-DE" sz="2000" b="0" i="0" u="none" strike="noStrike" cap="none">
                <a:solidFill>
                  <a:schemeClr val="dk1"/>
                </a:solidFill>
                <a:latin typeface="Calibri"/>
                <a:ea typeface="Calibri"/>
                <a:cs typeface="Calibri"/>
                <a:sym typeface="Calibri"/>
              </a:rPr>
              <a:t>ECC:</a:t>
            </a:r>
            <a:endParaRPr/>
          </a:p>
        </p:txBody>
      </p:sp>
      <p:sp>
        <p:nvSpPr>
          <p:cNvPr id="410" name="Google Shape;410;p34"/>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Begriffe</a:t>
            </a:r>
            <a:endParaRPr sz="32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5"/>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416" name="Google Shape;416;p35"/>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417" name="Google Shape;417;p35"/>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21</a:t>
            </a:fld>
            <a:endParaRPr sz="800">
              <a:solidFill>
                <a:srgbClr val="686868"/>
              </a:solidFill>
              <a:latin typeface="Calibri"/>
              <a:ea typeface="Calibri"/>
              <a:cs typeface="Calibri"/>
              <a:sym typeface="Calibri"/>
            </a:endParaRPr>
          </a:p>
        </p:txBody>
      </p:sp>
      <p:sp>
        <p:nvSpPr>
          <p:cNvPr id="418" name="Google Shape;418;p35"/>
          <p:cNvSpPr>
            <a:spLocks noGrp="1"/>
          </p:cNvSpPr>
          <p:nvPr>
            <p:ph type="pic" idx="2"/>
          </p:nvPr>
        </p:nvSpPr>
        <p:spPr>
          <a:xfrm>
            <a:off x="7333199" y="1260000"/>
            <a:ext cx="4230000" cy="4896000"/>
          </a:xfrm>
          <a:prstGeom prst="rect">
            <a:avLst/>
          </a:prstGeom>
          <a:noFill/>
          <a:ln>
            <a:noFill/>
          </a:ln>
        </p:spPr>
        <p:txBody>
          <a:bodyPr spcFirstLastPara="1" wrap="square" lIns="158750" tIns="158750" rIns="0" bIns="0" anchor="t" anchorCtr="0">
            <a:noAutofit/>
          </a:bodyPr>
          <a:lstStyle/>
          <a:p>
            <a:pPr marL="0" lvl="0" indent="0" algn="l" rtl="0">
              <a:spcBef>
                <a:spcPts val="360"/>
              </a:spcBef>
              <a:spcAft>
                <a:spcPts val="0"/>
              </a:spcAft>
              <a:buNone/>
            </a:pPr>
            <a:endParaRPr/>
          </a:p>
        </p:txBody>
      </p:sp>
      <p:sp>
        <p:nvSpPr>
          <p:cNvPr id="419" name="Google Shape;419;p35"/>
          <p:cNvSpPr txBox="1">
            <a:spLocks noGrp="1"/>
          </p:cNvSpPr>
          <p:nvPr>
            <p:ph type="body" idx="1"/>
          </p:nvPr>
        </p:nvSpPr>
        <p:spPr>
          <a:xfrm>
            <a:off x="630000" y="1260000"/>
            <a:ext cx="6300000" cy="2462213"/>
          </a:xfrm>
          <a:prstGeom prst="rect">
            <a:avLst/>
          </a:prstGeom>
          <a:noFill/>
          <a:ln>
            <a:noFill/>
          </a:ln>
        </p:spPr>
        <p:txBody>
          <a:bodyPr spcFirstLastPara="1" wrap="square" lIns="0" tIns="0" rIns="0" bIns="0" anchor="t" anchorCtr="0">
            <a:noAutofit/>
          </a:bodyPr>
          <a:lstStyle/>
          <a:p>
            <a:pPr marL="342900" marR="0" lvl="0" indent="-342900" algn="l" rtl="0">
              <a:spcBef>
                <a:spcPts val="0"/>
              </a:spcBef>
              <a:spcAft>
                <a:spcPts val="0"/>
              </a:spcAft>
              <a:buClr>
                <a:schemeClr val="accent1"/>
              </a:buClr>
              <a:buSzPts val="1700"/>
              <a:buFont typeface="Arial" panose="020B0604020202020204" pitchFamily="34" charset="0"/>
              <a:buChar char="•"/>
            </a:pPr>
            <a:r>
              <a:rPr lang="de-DE" sz="2000" b="0" i="0" u="none" strike="noStrike" cap="none" dirty="0">
                <a:solidFill>
                  <a:schemeClr val="dk1"/>
                </a:solidFill>
                <a:latin typeface="Calibri"/>
                <a:ea typeface="Calibri"/>
                <a:cs typeface="Calibri"/>
                <a:sym typeface="Calibri"/>
              </a:rPr>
              <a:t>Analyse der Ausgangstransaktion -&gt; Anforderungen definieren</a:t>
            </a:r>
            <a:endParaRPr dirty="0"/>
          </a:p>
          <a:p>
            <a:pPr marL="342900" marR="0" lvl="0" indent="-342900" algn="l" rtl="0">
              <a:spcBef>
                <a:spcPts val="400"/>
              </a:spcBef>
              <a:spcAft>
                <a:spcPts val="0"/>
              </a:spcAft>
              <a:buClr>
                <a:schemeClr val="accent1"/>
              </a:buClr>
              <a:buSzPts val="1700"/>
              <a:buFont typeface="Arial" panose="020B0604020202020204" pitchFamily="34" charset="0"/>
              <a:buChar char="•"/>
            </a:pPr>
            <a:r>
              <a:rPr lang="de-DE" sz="2000" b="0" i="0" u="none" strike="noStrike" cap="none" dirty="0">
                <a:solidFill>
                  <a:schemeClr val="dk1"/>
                </a:solidFill>
                <a:latin typeface="Calibri"/>
                <a:ea typeface="Calibri"/>
                <a:cs typeface="Calibri"/>
                <a:sym typeface="Calibri"/>
              </a:rPr>
              <a:t>Theoretische Vorbetrachtung</a:t>
            </a:r>
            <a:endParaRPr dirty="0"/>
          </a:p>
          <a:p>
            <a:pPr marL="706438" marR="0" lvl="2" indent="-342900" algn="l" rtl="0">
              <a:spcBef>
                <a:spcPts val="400"/>
              </a:spcBef>
              <a:spcAft>
                <a:spcPts val="0"/>
              </a:spcAft>
              <a:buClr>
                <a:schemeClr val="accent1"/>
              </a:buClr>
              <a:buSzPts val="1700"/>
              <a:buFont typeface="Arial" panose="020B0604020202020204" pitchFamily="34" charset="0"/>
              <a:buChar char="•"/>
            </a:pPr>
            <a:r>
              <a:rPr lang="de-DE" sz="2000" b="0" i="0" u="none" strike="noStrike" cap="none" dirty="0">
                <a:solidFill>
                  <a:schemeClr val="dk1"/>
                </a:solidFill>
                <a:latin typeface="Calibri"/>
                <a:ea typeface="Calibri"/>
                <a:cs typeface="Calibri"/>
                <a:sym typeface="Calibri"/>
              </a:rPr>
              <a:t>Architektur der eigenen Anwendung</a:t>
            </a:r>
            <a:endParaRPr dirty="0"/>
          </a:p>
          <a:p>
            <a:pPr marL="706438" marR="0" lvl="2" indent="-342900" algn="l" rtl="0">
              <a:spcBef>
                <a:spcPts val="400"/>
              </a:spcBef>
              <a:spcAft>
                <a:spcPts val="0"/>
              </a:spcAft>
              <a:buClr>
                <a:schemeClr val="accent1"/>
              </a:buClr>
              <a:buSzPts val="1700"/>
              <a:buFont typeface="Arial" panose="020B0604020202020204" pitchFamily="34" charset="0"/>
              <a:buChar char="•"/>
            </a:pPr>
            <a:r>
              <a:rPr lang="de-DE" sz="2000" b="0" i="0" u="none" strike="noStrike" cap="none" dirty="0">
                <a:solidFill>
                  <a:schemeClr val="dk1"/>
                </a:solidFill>
                <a:latin typeface="Calibri"/>
                <a:ea typeface="Calibri"/>
                <a:cs typeface="Calibri"/>
                <a:sym typeface="Calibri"/>
              </a:rPr>
              <a:t>Sicherheit und Datenschutz</a:t>
            </a:r>
            <a:endParaRPr dirty="0"/>
          </a:p>
          <a:p>
            <a:pPr marL="706438" marR="0" lvl="2" indent="-342900" algn="l" rtl="0">
              <a:spcBef>
                <a:spcPts val="400"/>
              </a:spcBef>
              <a:spcAft>
                <a:spcPts val="0"/>
              </a:spcAft>
              <a:buClr>
                <a:schemeClr val="accent1"/>
              </a:buClr>
              <a:buSzPts val="1700"/>
              <a:buFont typeface="Arial" panose="020B0604020202020204" pitchFamily="34" charset="0"/>
              <a:buChar char="•"/>
            </a:pPr>
            <a:r>
              <a:rPr lang="de-DE" sz="2000" b="0" i="0" u="none" strike="noStrike" cap="none" dirty="0">
                <a:solidFill>
                  <a:schemeClr val="dk1"/>
                </a:solidFill>
                <a:latin typeface="Calibri"/>
                <a:ea typeface="Calibri"/>
                <a:cs typeface="Calibri"/>
                <a:sym typeface="Calibri"/>
              </a:rPr>
              <a:t>Entwicklungsumgebung</a:t>
            </a:r>
            <a:endParaRPr dirty="0"/>
          </a:p>
          <a:p>
            <a:pPr marL="706438" marR="0" lvl="2" indent="-342900" algn="l" rtl="0">
              <a:spcBef>
                <a:spcPts val="400"/>
              </a:spcBef>
              <a:spcAft>
                <a:spcPts val="0"/>
              </a:spcAft>
              <a:buClr>
                <a:schemeClr val="accent1"/>
              </a:buClr>
              <a:buSzPts val="1700"/>
              <a:buFont typeface="Arial" panose="020B0604020202020204" pitchFamily="34" charset="0"/>
              <a:buChar char="•"/>
            </a:pPr>
            <a:r>
              <a:rPr lang="de-DE" sz="2000" b="0" i="0" u="none" strike="noStrike" cap="none" dirty="0">
                <a:solidFill>
                  <a:schemeClr val="dk1"/>
                </a:solidFill>
                <a:latin typeface="Calibri"/>
                <a:ea typeface="Calibri"/>
                <a:cs typeface="Calibri"/>
                <a:sym typeface="Calibri"/>
              </a:rPr>
              <a:t>Evaluierungskriterien</a:t>
            </a:r>
            <a:endParaRPr sz="2000" b="0" i="0" u="none" strike="noStrike" cap="none" dirty="0">
              <a:solidFill>
                <a:schemeClr val="dk1"/>
              </a:solidFill>
              <a:latin typeface="Calibri"/>
              <a:ea typeface="Calibri"/>
              <a:cs typeface="Calibri"/>
              <a:sym typeface="Calibri"/>
            </a:endParaRPr>
          </a:p>
        </p:txBody>
      </p:sp>
      <p:sp>
        <p:nvSpPr>
          <p:cNvPr id="420" name="Google Shape;420;p35"/>
          <p:cNvSpPr txBox="1">
            <a:spLocks noGrp="1"/>
          </p:cNvSpPr>
          <p:nvPr>
            <p:ph type="title"/>
          </p:nvPr>
        </p:nvSpPr>
        <p:spPr>
          <a:xfrm>
            <a:off x="630001" y="351299"/>
            <a:ext cx="6300000"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Vorgehen</a:t>
            </a:r>
            <a:endParaRPr sz="32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6"/>
          <p:cNvSpPr txBox="1">
            <a:spLocks noGrp="1"/>
          </p:cNvSpPr>
          <p:nvPr>
            <p:ph type="dt" idx="10"/>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426" name="Google Shape;426;p36"/>
          <p:cNvSpPr txBox="1">
            <a:spLocks noGrp="1"/>
          </p:cNvSpPr>
          <p:nvPr>
            <p:ph type="ftr" idx="11"/>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427" name="Google Shape;427;p36"/>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22</a:t>
            </a:fld>
            <a:endParaRPr sz="800">
              <a:solidFill>
                <a:srgbClr val="686868"/>
              </a:solidFill>
              <a:latin typeface="Calibri"/>
              <a:ea typeface="Calibri"/>
              <a:cs typeface="Calibri"/>
              <a:sym typeface="Calibri"/>
            </a:endParaRPr>
          </a:p>
        </p:txBody>
      </p:sp>
      <p:sp>
        <p:nvSpPr>
          <p:cNvPr id="429" name="Google Shape;429;p36"/>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dirty="0">
                <a:solidFill>
                  <a:schemeClr val="accent1"/>
                </a:solidFill>
                <a:latin typeface="Calibri"/>
                <a:ea typeface="Calibri"/>
                <a:cs typeface="Calibri"/>
                <a:sym typeface="Calibri"/>
              </a:rPr>
              <a:t>Architektur der </a:t>
            </a:r>
            <a:r>
              <a:rPr lang="de-DE" sz="3200" b="0" i="0" u="none" strike="noStrike" cap="none" dirty="0" smtClean="0">
                <a:solidFill>
                  <a:schemeClr val="accent1"/>
                </a:solidFill>
                <a:latin typeface="Calibri"/>
                <a:ea typeface="Calibri"/>
                <a:cs typeface="Calibri"/>
                <a:sym typeface="Calibri"/>
              </a:rPr>
              <a:t>Anwendung</a:t>
            </a:r>
            <a:endParaRPr dirty="0"/>
          </a:p>
        </p:txBody>
      </p:sp>
      <p:pic>
        <p:nvPicPr>
          <p:cNvPr id="9" name="Grafik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386" y="1019220"/>
            <a:ext cx="11240996" cy="508601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7"/>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436" name="Google Shape;436;p37"/>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437" name="Google Shape;437;p37"/>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23</a:t>
            </a:fld>
            <a:endParaRPr sz="800">
              <a:solidFill>
                <a:srgbClr val="686868"/>
              </a:solidFill>
              <a:latin typeface="Calibri"/>
              <a:ea typeface="Calibri"/>
              <a:cs typeface="Calibri"/>
              <a:sym typeface="Calibri"/>
            </a:endParaRPr>
          </a:p>
        </p:txBody>
      </p:sp>
      <p:sp>
        <p:nvSpPr>
          <p:cNvPr id="438" name="Google Shape;438;p37"/>
          <p:cNvSpPr txBox="1">
            <a:spLocks noGrp="1"/>
          </p:cNvSpPr>
          <p:nvPr>
            <p:ph type="body" idx="1"/>
          </p:nvPr>
        </p:nvSpPr>
        <p:spPr>
          <a:xfrm>
            <a:off x="629999" y="1260000"/>
            <a:ext cx="10915199" cy="330552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accent1"/>
              </a:buClr>
              <a:buSzPts val="1530"/>
              <a:buFont typeface="Noto Sans Symbols"/>
              <a:buNone/>
            </a:pPr>
            <a:r>
              <a:rPr lang="de-DE" sz="1800" b="0" i="0" u="sng" strike="noStrike" cap="none" dirty="0">
                <a:solidFill>
                  <a:schemeClr val="hlink"/>
                </a:solidFill>
                <a:latin typeface="Calibri"/>
                <a:ea typeface="Calibri"/>
                <a:cs typeface="Calibri"/>
                <a:sym typeface="Calibri"/>
                <a:hlinkClick r:id="rId3"/>
              </a:rPr>
              <a:t>https://help.sap.com/doc/saphelp_dimp50/5.0/de-DE/49/2dfe88088b11d396a9006094b9867b/content.htm</a:t>
            </a: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r>
              <a:rPr lang="de-DE" sz="1800" b="0" i="0" u="sng" strike="noStrike" cap="none" dirty="0">
                <a:solidFill>
                  <a:schemeClr val="hlink"/>
                </a:solidFill>
                <a:latin typeface="Calibri"/>
                <a:ea typeface="Calibri"/>
                <a:cs typeface="Calibri"/>
                <a:sym typeface="Calibri"/>
                <a:hlinkClick r:id="rId4"/>
              </a:rPr>
              <a:t>https://blogs.sap.com/2016/10/31/sap-fiori-2.0-now-available/</a:t>
            </a: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r>
              <a:rPr lang="de-DE" sz="1800" b="0" i="0" u="sng" strike="noStrike" cap="none" dirty="0">
                <a:solidFill>
                  <a:schemeClr val="hlink"/>
                </a:solidFill>
                <a:latin typeface="Calibri"/>
                <a:ea typeface="Calibri"/>
                <a:cs typeface="Calibri"/>
                <a:sym typeface="Calibri"/>
                <a:hlinkClick r:id="rId5"/>
              </a:rPr>
              <a:t>http://craveinfotech.com/sap-cfsm-crave-field-service-manager/sap-cloud-platform-sap-cp/</a:t>
            </a: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r>
              <a:rPr lang="de-DE" sz="1800" b="0" i="0" u="sng" strike="noStrike" cap="none" dirty="0">
                <a:solidFill>
                  <a:schemeClr val="hlink"/>
                </a:solidFill>
                <a:latin typeface="Calibri"/>
                <a:ea typeface="Calibri"/>
                <a:cs typeface="Calibri"/>
                <a:sym typeface="Calibri"/>
                <a:hlinkClick r:id="rId6"/>
              </a:rPr>
              <a:t>https://www.pmmag.com/articles/100624-customizing-the-client-experience</a:t>
            </a: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r>
              <a:rPr lang="de-DE" sz="1800" b="0" i="0" u="sng" strike="noStrike" cap="none" dirty="0">
                <a:solidFill>
                  <a:schemeClr val="hlink"/>
                </a:solidFill>
                <a:latin typeface="Calibri"/>
                <a:ea typeface="Calibri"/>
                <a:cs typeface="Calibri"/>
                <a:sym typeface="Calibri"/>
                <a:hlinkClick r:id="rId7"/>
              </a:rPr>
              <a:t>https://</a:t>
            </a:r>
            <a:r>
              <a:rPr lang="de-DE" sz="1800" b="0" i="0" u="sng" strike="noStrike" cap="none" dirty="0" smtClean="0">
                <a:solidFill>
                  <a:schemeClr val="hlink"/>
                </a:solidFill>
                <a:latin typeface="Calibri"/>
                <a:ea typeface="Calibri"/>
                <a:cs typeface="Calibri"/>
                <a:sym typeface="Calibri"/>
                <a:hlinkClick r:id="rId7"/>
              </a:rPr>
              <a:t>twitter.com/SAPWebIDE</a:t>
            </a:r>
            <a:endParaRPr lang="de-DE" sz="1800" b="0" i="0" u="sng" strike="noStrike" cap="none" dirty="0" smtClean="0">
              <a:solidFill>
                <a:schemeClr val="hlink"/>
              </a:solidFill>
              <a:latin typeface="Calibri"/>
              <a:ea typeface="Calibri"/>
              <a:cs typeface="Calibri"/>
              <a:sym typeface="Calibri"/>
            </a:endParaRPr>
          </a:p>
          <a:p>
            <a:pPr marL="0" lvl="0" indent="0">
              <a:spcBef>
                <a:spcPts val="360"/>
              </a:spcBef>
              <a:buSzPts val="1530"/>
            </a:pPr>
            <a:r>
              <a:rPr lang="de-DE" sz="1800" dirty="0">
                <a:hlinkClick r:id="rId8"/>
              </a:rPr>
              <a:t>https://</a:t>
            </a:r>
            <a:r>
              <a:rPr lang="de-DE" sz="1800" dirty="0" smtClean="0">
                <a:hlinkClick r:id="rId8"/>
              </a:rPr>
              <a:t>bertelsmann.sharepoint.com/sites/bportal_asys_insight/functions/marketing/AsySitePages/aSMarketingPictures.aspx</a:t>
            </a:r>
            <a:endParaRPr lang="de-DE" sz="1800" dirty="0" smtClean="0"/>
          </a:p>
          <a:p>
            <a:pPr marL="0" lvl="0" indent="0">
              <a:spcBef>
                <a:spcPts val="360"/>
              </a:spcBef>
              <a:buSzPts val="1530"/>
            </a:pPr>
            <a:endParaRPr lang="de-DE" sz="1800" dirty="0" smtClean="0"/>
          </a:p>
          <a:p>
            <a:pPr marL="0" lvl="0" indent="0">
              <a:spcBef>
                <a:spcPts val="360"/>
              </a:spcBef>
              <a:buSzPts val="1530"/>
            </a:pP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endParaRPr sz="1800" b="0" i="0" u="none" strike="noStrike" cap="none" dirty="0">
              <a:solidFill>
                <a:schemeClr val="dk1"/>
              </a:solidFill>
              <a:latin typeface="Calibri"/>
              <a:ea typeface="Calibri"/>
              <a:cs typeface="Calibri"/>
              <a:sym typeface="Calibri"/>
            </a:endParaRPr>
          </a:p>
          <a:p>
            <a:pPr marL="0" marR="0" lvl="0" indent="0" algn="l" rtl="0">
              <a:spcBef>
                <a:spcPts val="400"/>
              </a:spcBef>
              <a:spcAft>
                <a:spcPts val="0"/>
              </a:spcAft>
              <a:buClr>
                <a:schemeClr val="accent1"/>
              </a:buClr>
              <a:buSzPts val="1700"/>
              <a:buFont typeface="Noto Sans Symbols"/>
              <a:buNone/>
            </a:pPr>
            <a:endParaRPr sz="2000" b="0" i="0" u="none" strike="noStrike" cap="none" dirty="0">
              <a:solidFill>
                <a:schemeClr val="dk1"/>
              </a:solidFill>
              <a:latin typeface="Calibri"/>
              <a:ea typeface="Calibri"/>
              <a:cs typeface="Calibri"/>
              <a:sym typeface="Calibri"/>
            </a:endParaRPr>
          </a:p>
        </p:txBody>
      </p:sp>
      <p:sp>
        <p:nvSpPr>
          <p:cNvPr id="439" name="Google Shape;439;p37"/>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Quellen</a:t>
            </a:r>
            <a:endParaRPr sz="32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443"/>
        <p:cNvGrpSpPr/>
        <p:nvPr/>
      </p:nvGrpSpPr>
      <p:grpSpPr>
        <a:xfrm>
          <a:off x="0" y="0"/>
          <a:ext cx="0" cy="0"/>
          <a:chOff x="0" y="0"/>
          <a:chExt cx="0" cy="0"/>
        </a:xfrm>
      </p:grpSpPr>
      <p:sp>
        <p:nvSpPr>
          <p:cNvPr id="444" name="Google Shape;444;p38"/>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04.09.2018</a:t>
            </a:r>
            <a:endParaRPr sz="800" b="1">
              <a:solidFill>
                <a:srgbClr val="686868"/>
              </a:solidFill>
              <a:latin typeface="Calibri"/>
              <a:ea typeface="Calibri"/>
              <a:cs typeface="Calibri"/>
              <a:sym typeface="Calibri"/>
            </a:endParaRPr>
          </a:p>
        </p:txBody>
      </p:sp>
      <p:sp>
        <p:nvSpPr>
          <p:cNvPr id="445" name="Google Shape;445;p38"/>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Arvato Systems Perdata GmbH und SAP</a:t>
            </a:r>
            <a:endParaRPr sz="3200" b="0" i="0" u="none" strike="noStrike" cap="none">
              <a:solidFill>
                <a:schemeClr val="accent1"/>
              </a:solidFill>
              <a:latin typeface="Calibri"/>
              <a:ea typeface="Calibri"/>
              <a:cs typeface="Calibri"/>
              <a:sym typeface="Calibri"/>
            </a:endParaRPr>
          </a:p>
        </p:txBody>
      </p:sp>
      <p:grpSp>
        <p:nvGrpSpPr>
          <p:cNvPr id="446" name="Google Shape;446;p38"/>
          <p:cNvGrpSpPr/>
          <p:nvPr/>
        </p:nvGrpSpPr>
        <p:grpSpPr>
          <a:xfrm>
            <a:off x="658428" y="1560449"/>
            <a:ext cx="10952162" cy="4825086"/>
            <a:chOff x="649288" y="1911348"/>
            <a:chExt cx="10952162" cy="4561563"/>
          </a:xfrm>
        </p:grpSpPr>
        <p:sp>
          <p:nvSpPr>
            <p:cNvPr id="447" name="Google Shape;447;p38">
              <a:hlinkClick r:id="rId3" action="ppaction://hlinksldjump"/>
            </p:cNvPr>
            <p:cNvSpPr/>
            <p:nvPr/>
          </p:nvSpPr>
          <p:spPr>
            <a:xfrm>
              <a:off x="658428" y="1911350"/>
              <a:ext cx="2016400" cy="1867577"/>
            </a:xfrm>
            <a:prstGeom prst="rect">
              <a:avLst/>
            </a:prstGeom>
            <a:solidFill>
              <a:schemeClr val="accent1"/>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SAP Utilities</a:t>
              </a:r>
              <a:br>
                <a:rPr lang="de-DE" sz="2000" b="1" i="0" u="none" strike="noStrike" cap="none">
                  <a:solidFill>
                    <a:srgbClr val="FFFFFF"/>
                  </a:solidFill>
                  <a:latin typeface="Calibri"/>
                  <a:ea typeface="Calibri"/>
                  <a:cs typeface="Calibri"/>
                  <a:sym typeface="Calibri"/>
                </a:rPr>
              </a:b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Billing</a:t>
              </a:r>
              <a:endParaRPr sz="1500" b="0" i="0" u="none" strike="noStrike" cap="none">
                <a:solidFill>
                  <a:srgbClr val="FFFFFF"/>
                </a:solidFill>
                <a:latin typeface="Calibri"/>
                <a:ea typeface="Calibri"/>
                <a:cs typeface="Calibri"/>
                <a:sym typeface="Calibri"/>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Multichannel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EDM</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Wechsel-</a:t>
              </a:r>
              <a:br>
                <a:rPr lang="de-DE" sz="1500" b="0" i="0" u="none" strike="noStrike" cap="none">
                  <a:solidFill>
                    <a:srgbClr val="FFFFFF"/>
                  </a:solidFill>
                  <a:latin typeface="Calibri"/>
                  <a:ea typeface="Calibri"/>
                  <a:cs typeface="Calibri"/>
                  <a:sym typeface="Calibri"/>
                </a:rPr>
              </a:br>
              <a:r>
                <a:rPr lang="de-DE" sz="1500" b="0" i="0" u="none" strike="noStrike" cap="none">
                  <a:solidFill>
                    <a:srgbClr val="FFFFFF"/>
                  </a:solidFill>
                  <a:latin typeface="Calibri"/>
                  <a:ea typeface="Calibri"/>
                  <a:cs typeface="Calibri"/>
                  <a:sym typeface="Calibri"/>
                </a:rPr>
                <a:t>prozesse</a:t>
              </a:r>
              <a:endParaRPr sz="1500" b="0" i="0" u="none" strike="noStrike" cap="none">
                <a:solidFill>
                  <a:srgbClr val="FFFFFF"/>
                </a:solidFill>
                <a:latin typeface="Calibri"/>
                <a:ea typeface="Calibri"/>
                <a:cs typeface="Calibri"/>
                <a:sym typeface="Calibri"/>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sp>
          <p:nvSpPr>
            <p:cNvPr id="448" name="Google Shape;448;p38">
              <a:hlinkClick r:id="rId4" action="ppaction://hlinksldjump"/>
            </p:cNvPr>
            <p:cNvSpPr/>
            <p:nvPr/>
          </p:nvSpPr>
          <p:spPr>
            <a:xfrm>
              <a:off x="2848815" y="1911350"/>
              <a:ext cx="2091090" cy="1869146"/>
            </a:xfrm>
            <a:prstGeom prst="rect">
              <a:avLst/>
            </a:prstGeom>
            <a:solidFill>
              <a:schemeClr val="accent4"/>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SAP Business </a:t>
              </a:r>
              <a:br>
                <a:rPr lang="de-DE" sz="2000" b="1" i="0" u="none" strike="noStrike" cap="none">
                  <a:solidFill>
                    <a:srgbClr val="FFFFFF"/>
                  </a:solidFill>
                  <a:latin typeface="Calibri"/>
                  <a:ea typeface="Calibri"/>
                  <a:cs typeface="Calibri"/>
                  <a:sym typeface="Calibri"/>
                </a:rPr>
              </a:br>
              <a:r>
                <a:rPr lang="de-DE" sz="2000" b="1" i="0" u="none" strike="noStrike" cap="none">
                  <a:solidFill>
                    <a:srgbClr val="FFFFFF"/>
                  </a:solidFill>
                  <a:latin typeface="Calibri"/>
                  <a:ea typeface="Calibri"/>
                  <a:cs typeface="Calibri"/>
                  <a:sym typeface="Calibri"/>
                </a:rPr>
                <a:t>Modules</a:t>
              </a:r>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IS-U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ERP</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BW / BO</a:t>
              </a:r>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p:txBody>
        </p:sp>
        <p:sp>
          <p:nvSpPr>
            <p:cNvPr id="449" name="Google Shape;449;p38">
              <a:hlinkClick r:id="rId3" action="ppaction://hlinksldjump"/>
            </p:cNvPr>
            <p:cNvSpPr/>
            <p:nvPr/>
          </p:nvSpPr>
          <p:spPr>
            <a:xfrm>
              <a:off x="649288" y="3919812"/>
              <a:ext cx="2297721" cy="2548135"/>
            </a:xfrm>
            <a:prstGeom prst="rect">
              <a:avLst/>
            </a:prstGeom>
            <a:solidFill>
              <a:schemeClr val="accent6"/>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SAP Database &amp; </a:t>
              </a:r>
              <a:br>
                <a:rPr lang="de-DE" sz="2000" b="1" i="0" u="none" strike="noStrike" cap="none">
                  <a:solidFill>
                    <a:srgbClr val="FFFFFF"/>
                  </a:solidFill>
                  <a:latin typeface="Calibri"/>
                  <a:ea typeface="Calibri"/>
                  <a:cs typeface="Calibri"/>
                  <a:sym typeface="Calibri"/>
                </a:rPr>
              </a:br>
              <a:r>
                <a:rPr lang="de-DE" sz="2000" b="1" i="0" u="none" strike="noStrike" cap="none">
                  <a:solidFill>
                    <a:srgbClr val="FFFFFF"/>
                  </a:solidFill>
                  <a:latin typeface="Calibri"/>
                  <a:ea typeface="Calibri"/>
                  <a:cs typeface="Calibri"/>
                  <a:sym typeface="Calibri"/>
                </a:rPr>
                <a:t>Technologies</a:t>
              </a:r>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Hana</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Process Integration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Netweaver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Formulare &amp; Mobile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Solution Manager</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Front-End</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Migration (DB)</a:t>
              </a:r>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p:txBody>
        </p:sp>
        <p:sp>
          <p:nvSpPr>
            <p:cNvPr id="450" name="Google Shape;450;p38">
              <a:hlinkClick r:id="rId3" action="ppaction://hlinksldjump"/>
            </p:cNvPr>
            <p:cNvSpPr/>
            <p:nvPr/>
          </p:nvSpPr>
          <p:spPr>
            <a:xfrm>
              <a:off x="3102270" y="3924776"/>
              <a:ext cx="1837634" cy="2548135"/>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Microsoft</a:t>
              </a:r>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Dynamics CRM</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Office</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Sharepoint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Business Intelligence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Cloud </a:t>
              </a:r>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sp>
          <p:nvSpPr>
            <p:cNvPr id="451" name="Google Shape;451;p38">
              <a:hlinkClick r:id="rId4" action="ppaction://hlinksldjump"/>
            </p:cNvPr>
            <p:cNvSpPr/>
            <p:nvPr/>
          </p:nvSpPr>
          <p:spPr>
            <a:xfrm>
              <a:off x="5086693" y="1911348"/>
              <a:ext cx="3014141" cy="1879601"/>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Project Management</a:t>
              </a:r>
              <a:br>
                <a:rPr lang="de-DE" sz="2000" b="1" i="0" u="none" strike="noStrike" cap="none">
                  <a:solidFill>
                    <a:srgbClr val="FFFFFF"/>
                  </a:solidFill>
                  <a:latin typeface="Calibri"/>
                  <a:ea typeface="Calibri"/>
                  <a:cs typeface="Calibri"/>
                  <a:sym typeface="Calibri"/>
                </a:rPr>
              </a:b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Project Management</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Requirements Management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Quality Management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Test Management  </a:t>
              </a:r>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p:txBody>
        </p:sp>
        <p:sp>
          <p:nvSpPr>
            <p:cNvPr id="452" name="Google Shape;452;p38">
              <a:hlinkClick r:id="rId3" action="ppaction://hlinksldjump"/>
            </p:cNvPr>
            <p:cNvSpPr/>
            <p:nvPr/>
          </p:nvSpPr>
          <p:spPr>
            <a:xfrm>
              <a:off x="5068904" y="3919812"/>
              <a:ext cx="2025539" cy="2548135"/>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IT Architectures</a:t>
              </a:r>
              <a:endParaRPr sz="20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Enterprise Architecture Management</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SAP for Utilities</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Microsoft</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Systemarchitektur (Java, .NET, </a:t>
              </a:r>
              <a:br>
                <a:rPr lang="de-DE" sz="1500" b="0" i="0" u="none" strike="noStrike" cap="none">
                  <a:solidFill>
                    <a:srgbClr val="FFFFFF"/>
                  </a:solidFill>
                  <a:latin typeface="Calibri"/>
                  <a:ea typeface="Calibri"/>
                  <a:cs typeface="Calibri"/>
                  <a:sym typeface="Calibri"/>
                </a:rPr>
              </a:br>
              <a:r>
                <a:rPr lang="de-DE" sz="1500" b="0" i="0" u="none" strike="noStrike" cap="none">
                  <a:solidFill>
                    <a:srgbClr val="FFFFFF"/>
                  </a:solidFill>
                  <a:latin typeface="Calibri"/>
                  <a:ea typeface="Calibri"/>
                  <a:cs typeface="Calibri"/>
                  <a:sym typeface="Calibri"/>
                </a:rPr>
                <a:t>Oracle)</a:t>
              </a:r>
              <a:endParaRPr sz="1500" b="0" i="0" u="none" strike="noStrike" cap="none">
                <a:solidFill>
                  <a:srgbClr val="FFFFFF"/>
                </a:solidFill>
                <a:latin typeface="Calibri"/>
                <a:ea typeface="Calibri"/>
                <a:cs typeface="Calibri"/>
                <a:sym typeface="Calibri"/>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sp>
          <p:nvSpPr>
            <p:cNvPr id="453" name="Google Shape;453;p38">
              <a:hlinkClick r:id="rId3" action="ppaction://hlinksldjump"/>
            </p:cNvPr>
            <p:cNvSpPr/>
            <p:nvPr/>
          </p:nvSpPr>
          <p:spPr>
            <a:xfrm>
              <a:off x="8274815" y="1911348"/>
              <a:ext cx="3326268" cy="1879601"/>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Business Processes</a:t>
              </a:r>
              <a:br>
                <a:rPr lang="de-DE" sz="2000" b="1" i="0" u="none" strike="noStrike" cap="none">
                  <a:solidFill>
                    <a:srgbClr val="FFFFFF"/>
                  </a:solidFill>
                  <a:latin typeface="Calibri"/>
                  <a:ea typeface="Calibri"/>
                  <a:cs typeface="Calibri"/>
                  <a:sym typeface="Calibri"/>
                </a:rPr>
              </a:b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Process Modelling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Organisation Development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Process Measurement &amp; </a:t>
              </a:r>
              <a:br>
                <a:rPr lang="de-DE" sz="1500" b="0" i="0" u="none" strike="noStrike" cap="none">
                  <a:solidFill>
                    <a:srgbClr val="FFFFFF"/>
                  </a:solidFill>
                  <a:latin typeface="Calibri"/>
                  <a:ea typeface="Calibri"/>
                  <a:cs typeface="Calibri"/>
                  <a:sym typeface="Calibri"/>
                </a:rPr>
              </a:br>
              <a:r>
                <a:rPr lang="de-DE" sz="1500" b="0" i="0" u="none" strike="noStrike" cap="none">
                  <a:solidFill>
                    <a:srgbClr val="FFFFFF"/>
                  </a:solidFill>
                  <a:latin typeface="Calibri"/>
                  <a:ea typeface="Calibri"/>
                  <a:cs typeface="Calibri"/>
                  <a:sym typeface="Calibri"/>
                </a:rPr>
                <a:t>Optimization </a:t>
              </a:r>
              <a:endParaRPr sz="1500" b="0" i="0" u="none" strike="noStrike" cap="none">
                <a:solidFill>
                  <a:srgbClr val="FFFFFF"/>
                </a:solidFill>
                <a:latin typeface="Calibri"/>
                <a:ea typeface="Calibri"/>
                <a:cs typeface="Calibri"/>
                <a:sym typeface="Calibri"/>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KPI – Define &amp; Monitoring  </a:t>
              </a:r>
              <a:endParaRPr/>
            </a:p>
            <a:p>
              <a:pPr marL="0" marR="0" lvl="0" indent="0" algn="l" rtl="0">
                <a:lnSpc>
                  <a:spcPct val="100000"/>
                </a:lnSpc>
                <a:spcBef>
                  <a:spcPts val="519"/>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sp>
          <p:nvSpPr>
            <p:cNvPr id="454" name="Google Shape;454;p38">
              <a:hlinkClick r:id="rId3" action="ppaction://hlinksldjump"/>
            </p:cNvPr>
            <p:cNvSpPr/>
            <p:nvPr/>
          </p:nvSpPr>
          <p:spPr>
            <a:xfrm>
              <a:off x="7247088" y="3919812"/>
              <a:ext cx="2077594" cy="2548135"/>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Strategy</a:t>
              </a:r>
              <a:endParaRPr sz="20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Bewertung von IT Architekturen</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Platform Strategy</a:t>
              </a:r>
              <a:endParaRPr sz="1500" b="0" i="0" u="none" strike="noStrike" cap="none">
                <a:solidFill>
                  <a:srgbClr val="FFFFFF"/>
                </a:solidFill>
                <a:latin typeface="Calibri"/>
                <a:ea typeface="Calibri"/>
                <a:cs typeface="Calibri"/>
                <a:sym typeface="Calibri"/>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Systemevaluation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Auditprogramme </a:t>
              </a:r>
              <a:br>
                <a:rPr lang="de-DE" sz="1500" b="0" i="0" u="none" strike="noStrike" cap="none">
                  <a:solidFill>
                    <a:srgbClr val="FFFFFF"/>
                  </a:solidFill>
                  <a:latin typeface="Calibri"/>
                  <a:ea typeface="Calibri"/>
                  <a:cs typeface="Calibri"/>
                  <a:sym typeface="Calibri"/>
                </a:rPr>
              </a:br>
              <a:r>
                <a:rPr lang="de-DE" sz="1500" b="0" i="0" u="none" strike="noStrike" cap="none">
                  <a:solidFill>
                    <a:srgbClr val="FFFFFF"/>
                  </a:solidFill>
                  <a:latin typeface="Calibri"/>
                  <a:ea typeface="Calibri"/>
                  <a:cs typeface="Calibri"/>
                  <a:sym typeface="Calibri"/>
                </a:rPr>
                <a:t>nach ISO 19011 </a:t>
              </a:r>
              <a:endParaRPr/>
            </a:p>
            <a:p>
              <a:pPr marL="180975" marR="0" lvl="1" indent="-100012" algn="l" rtl="0">
                <a:lnSpc>
                  <a:spcPct val="100000"/>
                </a:lnSpc>
                <a:spcBef>
                  <a:spcPts val="519"/>
                </a:spcBef>
                <a:spcAft>
                  <a:spcPts val="0"/>
                </a:spcAft>
                <a:buClr>
                  <a:srgbClr val="FFFFFF"/>
                </a:buClr>
                <a:buSzPts val="1275"/>
                <a:buFont typeface="Noto Sans Symbols"/>
                <a:buNone/>
              </a:pPr>
              <a:endParaRPr sz="1500" b="0" i="0" u="none" strike="noStrike" cap="none">
                <a:solidFill>
                  <a:srgbClr val="FFFFFF"/>
                </a:solidFill>
                <a:latin typeface="Calibri"/>
                <a:ea typeface="Calibri"/>
                <a:cs typeface="Calibri"/>
                <a:sym typeface="Calibri"/>
              </a:endParaRPr>
            </a:p>
            <a:p>
              <a:pPr marL="0" marR="0" lvl="0" indent="0" algn="l" rtl="0">
                <a:lnSpc>
                  <a:spcPct val="100000"/>
                </a:lnSpc>
                <a:spcBef>
                  <a:spcPts val="519"/>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sp>
          <p:nvSpPr>
            <p:cNvPr id="455" name="Google Shape;455;p38">
              <a:hlinkClick r:id="rId3" action="ppaction://hlinksldjump"/>
            </p:cNvPr>
            <p:cNvSpPr/>
            <p:nvPr/>
          </p:nvSpPr>
          <p:spPr>
            <a:xfrm>
              <a:off x="9465317" y="3919812"/>
              <a:ext cx="2136133" cy="2548135"/>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IT Security / ITSM</a:t>
              </a:r>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IT-Security Management</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Reifegrad-entwicklung</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Servicemanagement</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ISMS-Einführung </a:t>
              </a:r>
              <a:br>
                <a:rPr lang="de-DE" sz="1500" b="0" i="0" u="none" strike="noStrike" cap="none">
                  <a:solidFill>
                    <a:srgbClr val="FFFFFF"/>
                  </a:solidFill>
                  <a:latin typeface="Calibri"/>
                  <a:ea typeface="Calibri"/>
                  <a:cs typeface="Calibri"/>
                  <a:sym typeface="Calibri"/>
                </a:rPr>
              </a:br>
              <a:r>
                <a:rPr lang="de-DE" sz="1500" b="0" i="0" u="none" strike="noStrike" cap="none">
                  <a:solidFill>
                    <a:srgbClr val="FFFFFF"/>
                  </a:solidFill>
                  <a:latin typeface="Calibri"/>
                  <a:ea typeface="Calibri"/>
                  <a:cs typeface="Calibri"/>
                  <a:sym typeface="Calibri"/>
                </a:rPr>
                <a:t>nach ISO 27001</a:t>
              </a:r>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grpSp>
      <p:pic>
        <p:nvPicPr>
          <p:cNvPr id="456" name="Google Shape;456;p38"/>
          <p:cNvPicPr preferRelativeResize="0"/>
          <p:nvPr/>
        </p:nvPicPr>
        <p:blipFill rotWithShape="1">
          <a:blip r:embed="rId5">
            <a:alphaModFix/>
          </a:blip>
          <a:srcRect/>
          <a:stretch/>
        </p:blipFill>
        <p:spPr>
          <a:xfrm>
            <a:off x="4363806" y="3017929"/>
            <a:ext cx="432000" cy="432000"/>
          </a:xfrm>
          <a:prstGeom prst="rect">
            <a:avLst/>
          </a:prstGeom>
          <a:noFill/>
          <a:ln>
            <a:noFill/>
          </a:ln>
        </p:spPr>
      </p:pic>
      <p:pic>
        <p:nvPicPr>
          <p:cNvPr id="457" name="Google Shape;457;p38"/>
          <p:cNvPicPr preferRelativeResize="0"/>
          <p:nvPr/>
        </p:nvPicPr>
        <p:blipFill rotWithShape="1">
          <a:blip r:embed="rId6">
            <a:alphaModFix/>
          </a:blip>
          <a:srcRect/>
          <a:stretch/>
        </p:blipFill>
        <p:spPr>
          <a:xfrm>
            <a:off x="11095428" y="3017929"/>
            <a:ext cx="432000" cy="432000"/>
          </a:xfrm>
          <a:prstGeom prst="rect">
            <a:avLst/>
          </a:prstGeom>
          <a:noFill/>
          <a:ln>
            <a:noFill/>
          </a:ln>
        </p:spPr>
      </p:pic>
      <p:pic>
        <p:nvPicPr>
          <p:cNvPr id="458" name="Google Shape;458;p38"/>
          <p:cNvPicPr preferRelativeResize="0"/>
          <p:nvPr/>
        </p:nvPicPr>
        <p:blipFill rotWithShape="1">
          <a:blip r:embed="rId7">
            <a:alphaModFix/>
          </a:blip>
          <a:srcRect/>
          <a:stretch/>
        </p:blipFill>
        <p:spPr>
          <a:xfrm>
            <a:off x="8778453" y="5860343"/>
            <a:ext cx="432000" cy="432000"/>
          </a:xfrm>
          <a:prstGeom prst="rect">
            <a:avLst/>
          </a:prstGeom>
          <a:noFill/>
          <a:ln>
            <a:noFill/>
          </a:ln>
        </p:spPr>
      </p:pic>
      <p:pic>
        <p:nvPicPr>
          <p:cNvPr id="459" name="Google Shape;459;p38"/>
          <p:cNvPicPr preferRelativeResize="0"/>
          <p:nvPr/>
        </p:nvPicPr>
        <p:blipFill rotWithShape="1">
          <a:blip r:embed="rId8">
            <a:alphaModFix/>
          </a:blip>
          <a:srcRect/>
          <a:stretch/>
        </p:blipFill>
        <p:spPr>
          <a:xfrm>
            <a:off x="2395893" y="5848759"/>
            <a:ext cx="432000" cy="432000"/>
          </a:xfrm>
          <a:prstGeom prst="rect">
            <a:avLst/>
          </a:prstGeom>
          <a:noFill/>
          <a:ln>
            <a:noFill/>
          </a:ln>
        </p:spPr>
      </p:pic>
      <p:pic>
        <p:nvPicPr>
          <p:cNvPr id="460" name="Google Shape;460;p38"/>
          <p:cNvPicPr preferRelativeResize="0"/>
          <p:nvPr/>
        </p:nvPicPr>
        <p:blipFill rotWithShape="1">
          <a:blip r:embed="rId9">
            <a:alphaModFix/>
          </a:blip>
          <a:srcRect/>
          <a:stretch/>
        </p:blipFill>
        <p:spPr>
          <a:xfrm>
            <a:off x="4363806" y="5860343"/>
            <a:ext cx="432000" cy="432000"/>
          </a:xfrm>
          <a:prstGeom prst="rect">
            <a:avLst/>
          </a:prstGeom>
          <a:noFill/>
          <a:ln>
            <a:noFill/>
          </a:ln>
        </p:spPr>
      </p:pic>
      <p:pic>
        <p:nvPicPr>
          <p:cNvPr id="461" name="Google Shape;461;p38"/>
          <p:cNvPicPr preferRelativeResize="0"/>
          <p:nvPr/>
        </p:nvPicPr>
        <p:blipFill rotWithShape="1">
          <a:blip r:embed="rId10">
            <a:alphaModFix/>
          </a:blip>
          <a:srcRect/>
          <a:stretch/>
        </p:blipFill>
        <p:spPr>
          <a:xfrm>
            <a:off x="7504503" y="3017929"/>
            <a:ext cx="432000" cy="432000"/>
          </a:xfrm>
          <a:prstGeom prst="rect">
            <a:avLst/>
          </a:prstGeom>
          <a:noFill/>
          <a:ln>
            <a:noFill/>
          </a:ln>
        </p:spPr>
      </p:pic>
      <p:pic>
        <p:nvPicPr>
          <p:cNvPr id="462" name="Google Shape;462;p38"/>
          <p:cNvPicPr preferRelativeResize="0"/>
          <p:nvPr/>
        </p:nvPicPr>
        <p:blipFill rotWithShape="1">
          <a:blip r:embed="rId11">
            <a:alphaModFix/>
          </a:blip>
          <a:srcRect/>
          <a:stretch/>
        </p:blipFill>
        <p:spPr>
          <a:xfrm>
            <a:off x="6593763" y="5860343"/>
            <a:ext cx="432000" cy="432000"/>
          </a:xfrm>
          <a:prstGeom prst="rect">
            <a:avLst/>
          </a:prstGeom>
          <a:noFill/>
          <a:ln>
            <a:noFill/>
          </a:ln>
        </p:spPr>
      </p:pic>
      <p:pic>
        <p:nvPicPr>
          <p:cNvPr id="463" name="Google Shape;463;p38"/>
          <p:cNvPicPr preferRelativeResize="0"/>
          <p:nvPr/>
        </p:nvPicPr>
        <p:blipFill rotWithShape="1">
          <a:blip r:embed="rId12">
            <a:alphaModFix/>
          </a:blip>
          <a:srcRect/>
          <a:stretch/>
        </p:blipFill>
        <p:spPr>
          <a:xfrm>
            <a:off x="11095428" y="5860343"/>
            <a:ext cx="432000" cy="432000"/>
          </a:xfrm>
          <a:prstGeom prst="rect">
            <a:avLst/>
          </a:prstGeom>
          <a:noFill/>
          <a:ln>
            <a:noFill/>
          </a:ln>
        </p:spPr>
      </p:pic>
      <p:pic>
        <p:nvPicPr>
          <p:cNvPr id="464" name="Google Shape;464;p38"/>
          <p:cNvPicPr preferRelativeResize="0"/>
          <p:nvPr/>
        </p:nvPicPr>
        <p:blipFill rotWithShape="1">
          <a:blip r:embed="rId13">
            <a:alphaModFix/>
          </a:blip>
          <a:srcRect/>
          <a:stretch/>
        </p:blipFill>
        <p:spPr>
          <a:xfrm>
            <a:off x="2106228" y="3017929"/>
            <a:ext cx="432000" cy="432000"/>
          </a:xfrm>
          <a:prstGeom prst="rect">
            <a:avLst/>
          </a:prstGeom>
          <a:noFill/>
          <a:ln>
            <a:noFill/>
          </a:ln>
        </p:spPr>
      </p:pic>
      <p:sp>
        <p:nvSpPr>
          <p:cNvPr id="465" name="Google Shape;465;p38"/>
          <p:cNvSpPr/>
          <p:nvPr/>
        </p:nvSpPr>
        <p:spPr>
          <a:xfrm>
            <a:off x="9866517" y="290240"/>
            <a:ext cx="244800" cy="529200"/>
          </a:xfrm>
          <a:prstGeom prst="rect">
            <a:avLst/>
          </a:prstGeom>
          <a:noFill/>
          <a:ln w="9525" cap="flat" cmpd="sng">
            <a:solidFill>
              <a:srgbClr val="E90F40"/>
            </a:solidFill>
            <a:prstDash val="solid"/>
            <a:round/>
            <a:headEnd type="none" w="sm" len="sm"/>
            <a:tailEnd type="none" w="sm" len="sm"/>
          </a:ln>
        </p:spPr>
        <p:txBody>
          <a:bodyPr spcFirstLastPara="1" wrap="square" lIns="144000" tIns="144000" rIns="144000" bIns="1440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466" name="Google Shape;466;p38"/>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Name | Arvato Systems | Kunde </a:t>
            </a:r>
            <a:endParaRPr sz="800">
              <a:solidFill>
                <a:srgbClr val="646464"/>
              </a:solidFill>
              <a:latin typeface="Calibri"/>
              <a:ea typeface="Calibri"/>
              <a:cs typeface="Calibri"/>
              <a:sym typeface="Calibri"/>
            </a:endParaRPr>
          </a:p>
        </p:txBody>
      </p:sp>
      <p:sp>
        <p:nvSpPr>
          <p:cNvPr id="467" name="Google Shape;467;p38"/>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24</a:t>
            </a:fld>
            <a:endParaRPr sz="800">
              <a:solidFill>
                <a:srgbClr val="686868"/>
              </a:solidFill>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pic>
        <p:nvPicPr>
          <p:cNvPr id="472" name="Google Shape;472;p39"/>
          <p:cNvPicPr preferRelativeResize="0">
            <a:picLocks noGrp="1"/>
          </p:cNvPicPr>
          <p:nvPr>
            <p:ph type="pic" idx="2"/>
          </p:nvPr>
        </p:nvPicPr>
        <p:blipFill rotWithShape="1">
          <a:blip r:embed="rId3">
            <a:alphaModFix/>
          </a:blip>
          <a:srcRect t="8" b="7"/>
          <a:stretch/>
        </p:blipFill>
        <p:spPr>
          <a:xfrm>
            <a:off x="251975" y="1017588"/>
            <a:ext cx="11689200" cy="5580000"/>
          </a:xfrm>
          <a:prstGeom prst="rect">
            <a:avLst/>
          </a:prstGeom>
          <a:noFill/>
          <a:ln w="9525" cap="flat" cmpd="sng">
            <a:solidFill>
              <a:srgbClr val="BFC9D2"/>
            </a:solidFill>
            <a:prstDash val="solid"/>
            <a:round/>
            <a:headEnd type="none" w="sm" len="sm"/>
            <a:tailEnd type="none" w="sm" len="sm"/>
          </a:ln>
        </p:spPr>
      </p:pic>
      <p:sp>
        <p:nvSpPr>
          <p:cNvPr id="473" name="Google Shape;473;p39"/>
          <p:cNvSpPr txBox="1">
            <a:spLocks noGrp="1"/>
          </p:cNvSpPr>
          <p:nvPr>
            <p:ph type="ctrTitle"/>
          </p:nvPr>
        </p:nvSpPr>
        <p:spPr>
          <a:xfrm>
            <a:off x="630000" y="1260000"/>
            <a:ext cx="10916837" cy="5816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4200"/>
              <a:buFont typeface="Calibri"/>
              <a:buNone/>
            </a:pPr>
            <a:r>
              <a:rPr lang="de-DE" sz="4200" b="0" i="0" u="none" strike="noStrike" cap="none">
                <a:solidFill>
                  <a:schemeClr val="accent1"/>
                </a:solidFill>
                <a:latin typeface="Calibri"/>
                <a:ea typeface="Calibri"/>
                <a:cs typeface="Calibri"/>
                <a:sym typeface="Calibri"/>
              </a:rPr>
              <a:t>Titel der Präsentation</a:t>
            </a:r>
            <a:endParaRPr sz="4200" b="0" i="0" u="none" strike="noStrike" cap="none">
              <a:solidFill>
                <a:schemeClr val="accent1"/>
              </a:solidFill>
              <a:latin typeface="Calibri"/>
              <a:ea typeface="Calibri"/>
              <a:cs typeface="Calibri"/>
              <a:sym typeface="Calibri"/>
            </a:endParaRPr>
          </a:p>
        </p:txBody>
      </p:sp>
      <p:sp>
        <p:nvSpPr>
          <p:cNvPr id="474" name="Google Shape;474;p39"/>
          <p:cNvSpPr txBox="1">
            <a:spLocks noGrp="1"/>
          </p:cNvSpPr>
          <p:nvPr>
            <p:ph type="subTitle" idx="1"/>
          </p:nvPr>
        </p:nvSpPr>
        <p:spPr>
          <a:xfrm>
            <a:off x="630000" y="1857201"/>
            <a:ext cx="10916837" cy="30777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accent1"/>
              </a:buClr>
              <a:buSzPts val="1700"/>
              <a:buFont typeface="Noto Sans Symbols"/>
              <a:buNone/>
            </a:pPr>
            <a:r>
              <a:rPr lang="de-DE" sz="2000" b="0" i="0" u="none" strike="noStrike" cap="none">
                <a:solidFill>
                  <a:schemeClr val="accent1"/>
                </a:solidFill>
                <a:latin typeface="Calibri"/>
                <a:ea typeface="Calibri"/>
                <a:cs typeface="Calibri"/>
                <a:sym typeface="Calibri"/>
              </a:rPr>
              <a:t>Untertitel</a:t>
            </a:r>
            <a:endParaRPr sz="2000" b="0" i="0" u="none" strike="noStrike" cap="none">
              <a:solidFill>
                <a:schemeClr val="accent1"/>
              </a:solidFill>
              <a:latin typeface="Calibri"/>
              <a:ea typeface="Calibri"/>
              <a:cs typeface="Calibri"/>
              <a:sym typeface="Calibri"/>
            </a:endParaRPr>
          </a:p>
        </p:txBody>
      </p:sp>
      <p:sp>
        <p:nvSpPr>
          <p:cNvPr id="475" name="Google Shape;475;p39"/>
          <p:cNvSpPr txBox="1">
            <a:spLocks noGrp="1"/>
          </p:cNvSpPr>
          <p:nvPr>
            <p:ph type="body" idx="3"/>
          </p:nvPr>
        </p:nvSpPr>
        <p:spPr>
          <a:xfrm>
            <a:off x="10041809" y="6287925"/>
            <a:ext cx="1899366" cy="307777"/>
          </a:xfrm>
          <a:prstGeom prst="rect">
            <a:avLst/>
          </a:prstGeom>
          <a:solidFill>
            <a:schemeClr val="lt1"/>
          </a:solidFill>
          <a:ln>
            <a:noFill/>
          </a:ln>
        </p:spPr>
        <p:txBody>
          <a:bodyPr spcFirstLastPara="1" wrap="square" lIns="0" tIns="0" rIns="0" bIns="0" anchor="t" anchorCtr="0">
            <a:noAutofit/>
          </a:bodyPr>
          <a:lstStyle/>
          <a:p>
            <a:pPr marL="0" marR="0" lvl="0" indent="0" algn="r" rtl="0">
              <a:spcBef>
                <a:spcPts val="0"/>
              </a:spcBef>
              <a:spcAft>
                <a:spcPts val="0"/>
              </a:spcAft>
              <a:buClr>
                <a:schemeClr val="accent1"/>
              </a:buClr>
              <a:buSzPts val="1700"/>
              <a:buFont typeface="Noto Sans Symbols"/>
              <a:buNone/>
            </a:pPr>
            <a:r>
              <a:rPr lang="de-DE" sz="2000" b="0" i="0" u="none" strike="noStrike" cap="none">
                <a:solidFill>
                  <a:schemeClr val="accent1"/>
                </a:solidFill>
                <a:latin typeface="Calibri"/>
                <a:ea typeface="Calibri"/>
                <a:cs typeface="Calibri"/>
                <a:sym typeface="Calibri"/>
              </a:rPr>
              <a:t>Ort, TT. Monat JJJJ</a:t>
            </a:r>
            <a:endParaRPr sz="2000" b="0" i="0" u="none" strike="noStrike" cap="none">
              <a:solidFill>
                <a:schemeClr val="accent1"/>
              </a:solidFill>
              <a:latin typeface="Calibri"/>
              <a:ea typeface="Calibri"/>
              <a:cs typeface="Calibri"/>
              <a:sym typeface="Calibri"/>
            </a:endParaRPr>
          </a:p>
        </p:txBody>
      </p:sp>
      <p:grpSp>
        <p:nvGrpSpPr>
          <p:cNvPr id="476" name="Google Shape;476;p39"/>
          <p:cNvGrpSpPr/>
          <p:nvPr/>
        </p:nvGrpSpPr>
        <p:grpSpPr>
          <a:xfrm>
            <a:off x="633600" y="-169028"/>
            <a:ext cx="5357009" cy="477888"/>
            <a:chOff x="635000" y="236033"/>
            <a:chExt cx="5357009" cy="477888"/>
          </a:xfrm>
        </p:grpSpPr>
        <p:sp>
          <p:nvSpPr>
            <p:cNvPr id="477" name="Google Shape;477;p39"/>
            <p:cNvSpPr txBox="1"/>
            <p:nvPr/>
          </p:nvSpPr>
          <p:spPr>
            <a:xfrm>
              <a:off x="635000" y="236033"/>
              <a:ext cx="288000" cy="324000"/>
            </a:xfrm>
            <a:prstGeom prst="rect">
              <a:avLst/>
            </a:prstGeom>
            <a:solidFill>
              <a:srgbClr val="FF0000"/>
            </a:solidFill>
            <a:ln>
              <a:noFill/>
            </a:ln>
          </p:spPr>
          <p:txBody>
            <a:bodyPr spcFirstLastPara="1" wrap="square" lIns="72000" tIns="0" rIns="72000" bIns="36000" anchor="t" anchorCtr="0">
              <a:noAutofit/>
            </a:bodyPr>
            <a:lstStyle/>
            <a:p>
              <a:pPr marL="0" marR="0" lvl="0" indent="0" algn="ctr" rtl="0">
                <a:spcBef>
                  <a:spcPts val="0"/>
                </a:spcBef>
                <a:spcAft>
                  <a:spcPts val="0"/>
                </a:spcAft>
                <a:buNone/>
              </a:pPr>
              <a:r>
                <a:rPr lang="de-DE" sz="2000" b="1">
                  <a:solidFill>
                    <a:schemeClr val="lt1"/>
                  </a:solidFill>
                  <a:latin typeface="Calibri"/>
                  <a:ea typeface="Calibri"/>
                  <a:cs typeface="Calibri"/>
                  <a:sym typeface="Calibri"/>
                </a:rPr>
                <a:t>i</a:t>
              </a:r>
              <a:endParaRPr/>
            </a:p>
          </p:txBody>
        </p:sp>
        <p:sp>
          <p:nvSpPr>
            <p:cNvPr id="478" name="Google Shape;478;p39"/>
            <p:cNvSpPr txBox="1"/>
            <p:nvPr/>
          </p:nvSpPr>
          <p:spPr>
            <a:xfrm>
              <a:off x="1119798" y="252256"/>
              <a:ext cx="4872211" cy="46166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de-DE" sz="1000">
                  <a:solidFill>
                    <a:srgbClr val="FF0000"/>
                  </a:solidFill>
                  <a:latin typeface="Calibri"/>
                  <a:ea typeface="Calibri"/>
                  <a:cs typeface="Calibri"/>
                  <a:sym typeface="Calibri"/>
                </a:rPr>
                <a:t>Platzhalter „Bild“. Um es zu ersetzen, löschen Sie das aktuelle Bild und klicken Sie auf das Grafik-Symbol, um ein neues Bild einzufügen. Klicken Sie dann mit einem Rechtsklick auf das Bild und verweisen Sie es “in den Hintergrund”. </a:t>
              </a:r>
              <a:endParaRPr sz="1000">
                <a:solidFill>
                  <a:srgbClr val="FF0000"/>
                </a:solidFill>
                <a:latin typeface="Calibri"/>
                <a:ea typeface="Calibri"/>
                <a:cs typeface="Calibri"/>
                <a:sym typeface="Calibri"/>
              </a:endParaRPr>
            </a:p>
          </p:txBody>
        </p:sp>
      </p:grpSp>
      <p:sp>
        <p:nvSpPr>
          <p:cNvPr id="479" name="Google Shape;479;p39"/>
          <p:cNvSpPr txBox="1"/>
          <p:nvPr/>
        </p:nvSpPr>
        <p:spPr>
          <a:xfrm>
            <a:off x="3899347" y="509335"/>
            <a:ext cx="5555674" cy="30777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de-DE" sz="2000">
                <a:solidFill>
                  <a:srgbClr val="C00000"/>
                </a:solidFill>
                <a:latin typeface="Calibri"/>
                <a:ea typeface="Calibri"/>
                <a:cs typeface="Calibri"/>
                <a:sym typeface="Calibri"/>
              </a:rPr>
              <a:t>Beispiel-Titelfolie “Media”</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0"/>
          <p:cNvSpPr txBox="1"/>
          <p:nvPr/>
        </p:nvSpPr>
        <p:spPr>
          <a:xfrm>
            <a:off x="3899347" y="505037"/>
            <a:ext cx="5555674" cy="30777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de-DE" sz="2000">
                <a:solidFill>
                  <a:srgbClr val="C00000"/>
                </a:solidFill>
                <a:latin typeface="Calibri"/>
                <a:ea typeface="Calibri"/>
                <a:cs typeface="Calibri"/>
                <a:sym typeface="Calibri"/>
              </a:rPr>
              <a:t>Beispiel-Titelfolie “Healthcare”</a:t>
            </a:r>
            <a:endParaRPr/>
          </a:p>
        </p:txBody>
      </p:sp>
      <p:pic>
        <p:nvPicPr>
          <p:cNvPr id="485" name="Google Shape;485;p40"/>
          <p:cNvPicPr preferRelativeResize="0">
            <a:picLocks noGrp="1"/>
          </p:cNvPicPr>
          <p:nvPr>
            <p:ph type="pic" idx="2"/>
          </p:nvPr>
        </p:nvPicPr>
        <p:blipFill rotWithShape="1">
          <a:blip r:embed="rId3">
            <a:alphaModFix/>
          </a:blip>
          <a:srcRect t="12" b="13"/>
          <a:stretch/>
        </p:blipFill>
        <p:spPr>
          <a:xfrm>
            <a:off x="251975" y="1017588"/>
            <a:ext cx="11689200" cy="5580000"/>
          </a:xfrm>
          <a:prstGeom prst="rect">
            <a:avLst/>
          </a:prstGeom>
          <a:noFill/>
          <a:ln w="9525" cap="flat" cmpd="sng">
            <a:solidFill>
              <a:srgbClr val="BFC9D2"/>
            </a:solidFill>
            <a:prstDash val="solid"/>
            <a:round/>
            <a:headEnd type="none" w="sm" len="sm"/>
            <a:tailEnd type="none" w="sm" len="sm"/>
          </a:ln>
        </p:spPr>
      </p:pic>
      <p:sp>
        <p:nvSpPr>
          <p:cNvPr id="486" name="Google Shape;486;p40"/>
          <p:cNvSpPr txBox="1">
            <a:spLocks noGrp="1"/>
          </p:cNvSpPr>
          <p:nvPr>
            <p:ph type="ctrTitle"/>
          </p:nvPr>
        </p:nvSpPr>
        <p:spPr>
          <a:xfrm>
            <a:off x="630000" y="1260000"/>
            <a:ext cx="10916837" cy="5816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4200"/>
              <a:buFont typeface="Calibri"/>
              <a:buNone/>
            </a:pPr>
            <a:r>
              <a:rPr lang="de-DE" sz="4200" b="0" i="0" u="none" strike="noStrike" cap="none">
                <a:solidFill>
                  <a:schemeClr val="accent1"/>
                </a:solidFill>
                <a:latin typeface="Calibri"/>
                <a:ea typeface="Calibri"/>
                <a:cs typeface="Calibri"/>
                <a:sym typeface="Calibri"/>
              </a:rPr>
              <a:t>Titel der Präsentation</a:t>
            </a:r>
            <a:endParaRPr sz="4200" b="0" i="0" u="none" strike="noStrike" cap="none">
              <a:solidFill>
                <a:schemeClr val="accent1"/>
              </a:solidFill>
              <a:latin typeface="Calibri"/>
              <a:ea typeface="Calibri"/>
              <a:cs typeface="Calibri"/>
              <a:sym typeface="Calibri"/>
            </a:endParaRPr>
          </a:p>
        </p:txBody>
      </p:sp>
      <p:sp>
        <p:nvSpPr>
          <p:cNvPr id="487" name="Google Shape;487;p40"/>
          <p:cNvSpPr txBox="1">
            <a:spLocks noGrp="1"/>
          </p:cNvSpPr>
          <p:nvPr>
            <p:ph type="subTitle" idx="1"/>
          </p:nvPr>
        </p:nvSpPr>
        <p:spPr>
          <a:xfrm>
            <a:off x="630000" y="1857201"/>
            <a:ext cx="10916837" cy="30777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accent1"/>
              </a:buClr>
              <a:buSzPts val="1700"/>
              <a:buFont typeface="Noto Sans Symbols"/>
              <a:buNone/>
            </a:pPr>
            <a:r>
              <a:rPr lang="de-DE" sz="2000" b="0" i="0" u="none" strike="noStrike" cap="none">
                <a:solidFill>
                  <a:schemeClr val="accent1"/>
                </a:solidFill>
                <a:latin typeface="Calibri"/>
                <a:ea typeface="Calibri"/>
                <a:cs typeface="Calibri"/>
                <a:sym typeface="Calibri"/>
              </a:rPr>
              <a:t>Untertitel</a:t>
            </a:r>
            <a:endParaRPr sz="2000" b="0" i="0" u="none" strike="noStrike" cap="none">
              <a:solidFill>
                <a:schemeClr val="accent1"/>
              </a:solidFill>
              <a:latin typeface="Calibri"/>
              <a:ea typeface="Calibri"/>
              <a:cs typeface="Calibri"/>
              <a:sym typeface="Calibri"/>
            </a:endParaRPr>
          </a:p>
        </p:txBody>
      </p:sp>
      <p:sp>
        <p:nvSpPr>
          <p:cNvPr id="488" name="Google Shape;488;p40"/>
          <p:cNvSpPr txBox="1">
            <a:spLocks noGrp="1"/>
          </p:cNvSpPr>
          <p:nvPr>
            <p:ph type="body" idx="3"/>
          </p:nvPr>
        </p:nvSpPr>
        <p:spPr>
          <a:xfrm>
            <a:off x="10041809" y="6287925"/>
            <a:ext cx="1899366" cy="307777"/>
          </a:xfrm>
          <a:prstGeom prst="rect">
            <a:avLst/>
          </a:prstGeom>
          <a:solidFill>
            <a:schemeClr val="lt1"/>
          </a:solidFill>
          <a:ln>
            <a:noFill/>
          </a:ln>
        </p:spPr>
        <p:txBody>
          <a:bodyPr spcFirstLastPara="1" wrap="square" lIns="0" tIns="0" rIns="0" bIns="0" anchor="t" anchorCtr="0">
            <a:noAutofit/>
          </a:bodyPr>
          <a:lstStyle/>
          <a:p>
            <a:pPr marL="0" marR="0" lvl="0" indent="0" algn="r" rtl="0">
              <a:spcBef>
                <a:spcPts val="0"/>
              </a:spcBef>
              <a:spcAft>
                <a:spcPts val="0"/>
              </a:spcAft>
              <a:buClr>
                <a:schemeClr val="accent1"/>
              </a:buClr>
              <a:buSzPts val="1700"/>
              <a:buFont typeface="Noto Sans Symbols"/>
              <a:buNone/>
            </a:pPr>
            <a:r>
              <a:rPr lang="de-DE" sz="2000" b="0" i="0" u="none" strike="noStrike" cap="none">
                <a:solidFill>
                  <a:schemeClr val="accent1"/>
                </a:solidFill>
                <a:latin typeface="Calibri"/>
                <a:ea typeface="Calibri"/>
                <a:cs typeface="Calibri"/>
                <a:sym typeface="Calibri"/>
              </a:rPr>
              <a:t>Ort, TT. Monat JJJJ</a:t>
            </a:r>
            <a:endParaRPr sz="2000" b="0" i="0" u="none" strike="noStrike" cap="none">
              <a:solidFill>
                <a:schemeClr val="accent1"/>
              </a:solidFill>
              <a:latin typeface="Calibri"/>
              <a:ea typeface="Calibri"/>
              <a:cs typeface="Calibri"/>
              <a:sym typeface="Calibri"/>
            </a:endParaRPr>
          </a:p>
        </p:txBody>
      </p:sp>
      <p:grpSp>
        <p:nvGrpSpPr>
          <p:cNvPr id="489" name="Google Shape;489;p40"/>
          <p:cNvGrpSpPr/>
          <p:nvPr/>
        </p:nvGrpSpPr>
        <p:grpSpPr>
          <a:xfrm>
            <a:off x="633600" y="-169028"/>
            <a:ext cx="5357009" cy="477888"/>
            <a:chOff x="635000" y="236033"/>
            <a:chExt cx="5357009" cy="477888"/>
          </a:xfrm>
        </p:grpSpPr>
        <p:sp>
          <p:nvSpPr>
            <p:cNvPr id="490" name="Google Shape;490;p40"/>
            <p:cNvSpPr txBox="1"/>
            <p:nvPr/>
          </p:nvSpPr>
          <p:spPr>
            <a:xfrm>
              <a:off x="635000" y="236033"/>
              <a:ext cx="288000" cy="324000"/>
            </a:xfrm>
            <a:prstGeom prst="rect">
              <a:avLst/>
            </a:prstGeom>
            <a:solidFill>
              <a:srgbClr val="FF0000"/>
            </a:solidFill>
            <a:ln>
              <a:noFill/>
            </a:ln>
          </p:spPr>
          <p:txBody>
            <a:bodyPr spcFirstLastPara="1" wrap="square" lIns="72000" tIns="0" rIns="72000" bIns="36000" anchor="t" anchorCtr="0">
              <a:noAutofit/>
            </a:bodyPr>
            <a:lstStyle/>
            <a:p>
              <a:pPr marL="0" marR="0" lvl="0" indent="0" algn="ctr" rtl="0">
                <a:spcBef>
                  <a:spcPts val="0"/>
                </a:spcBef>
                <a:spcAft>
                  <a:spcPts val="0"/>
                </a:spcAft>
                <a:buNone/>
              </a:pPr>
              <a:r>
                <a:rPr lang="de-DE" sz="2000" b="1">
                  <a:solidFill>
                    <a:schemeClr val="lt1"/>
                  </a:solidFill>
                  <a:latin typeface="Calibri"/>
                  <a:ea typeface="Calibri"/>
                  <a:cs typeface="Calibri"/>
                  <a:sym typeface="Calibri"/>
                </a:rPr>
                <a:t>i</a:t>
              </a:r>
              <a:endParaRPr/>
            </a:p>
          </p:txBody>
        </p:sp>
        <p:sp>
          <p:nvSpPr>
            <p:cNvPr id="491" name="Google Shape;491;p40"/>
            <p:cNvSpPr txBox="1"/>
            <p:nvPr/>
          </p:nvSpPr>
          <p:spPr>
            <a:xfrm>
              <a:off x="1119798" y="252256"/>
              <a:ext cx="4872211" cy="46166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de-DE" sz="1000">
                  <a:solidFill>
                    <a:srgbClr val="FF0000"/>
                  </a:solidFill>
                  <a:latin typeface="Calibri"/>
                  <a:ea typeface="Calibri"/>
                  <a:cs typeface="Calibri"/>
                  <a:sym typeface="Calibri"/>
                </a:rPr>
                <a:t>Platzhalter „Bild“. Um es zu ersetzen, löschen Sie das aktuelle Bild und klicken Sie auf das Grafik-Symbol, um ein neues Bild einzufügen. Klicken Sie dann mit einem Rechtsklick auf das Bild und verweisen Sie es “in den Hintergrund”. </a:t>
              </a:r>
              <a:endParaRPr sz="1000">
                <a:solidFill>
                  <a:srgbClr val="FF0000"/>
                </a:solidFill>
                <a:latin typeface="Calibri"/>
                <a:ea typeface="Calibri"/>
                <a:cs typeface="Calibri"/>
                <a:sym typeface="Calibri"/>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pic>
        <p:nvPicPr>
          <p:cNvPr id="496" name="Google Shape;496;p41"/>
          <p:cNvPicPr preferRelativeResize="0">
            <a:picLocks noGrp="1"/>
          </p:cNvPicPr>
          <p:nvPr>
            <p:ph type="pic" idx="2"/>
          </p:nvPr>
        </p:nvPicPr>
        <p:blipFill rotWithShape="1">
          <a:blip r:embed="rId3">
            <a:alphaModFix/>
          </a:blip>
          <a:srcRect t="12" b="13"/>
          <a:stretch/>
        </p:blipFill>
        <p:spPr>
          <a:xfrm>
            <a:off x="251975" y="1017588"/>
            <a:ext cx="11689200" cy="5580000"/>
          </a:xfrm>
          <a:prstGeom prst="rect">
            <a:avLst/>
          </a:prstGeom>
          <a:noFill/>
          <a:ln w="9525" cap="flat" cmpd="sng">
            <a:solidFill>
              <a:srgbClr val="BFC9D2"/>
            </a:solidFill>
            <a:prstDash val="solid"/>
            <a:round/>
            <a:headEnd type="none" w="sm" len="sm"/>
            <a:tailEnd type="none" w="sm" len="sm"/>
          </a:ln>
        </p:spPr>
      </p:pic>
      <p:sp>
        <p:nvSpPr>
          <p:cNvPr id="497" name="Google Shape;497;p41"/>
          <p:cNvSpPr txBox="1">
            <a:spLocks noGrp="1"/>
          </p:cNvSpPr>
          <p:nvPr>
            <p:ph type="ctrTitle"/>
          </p:nvPr>
        </p:nvSpPr>
        <p:spPr>
          <a:xfrm>
            <a:off x="630000" y="1260000"/>
            <a:ext cx="10916837" cy="5816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4200"/>
              <a:buFont typeface="Calibri"/>
              <a:buNone/>
            </a:pPr>
            <a:r>
              <a:rPr lang="de-DE" sz="4200" b="0" i="0" u="none" strike="noStrike" cap="none">
                <a:solidFill>
                  <a:schemeClr val="accent1"/>
                </a:solidFill>
                <a:latin typeface="Calibri"/>
                <a:ea typeface="Calibri"/>
                <a:cs typeface="Calibri"/>
                <a:sym typeface="Calibri"/>
              </a:rPr>
              <a:t>Titel der Präsentation</a:t>
            </a:r>
            <a:endParaRPr sz="4200" b="0" i="0" u="none" strike="noStrike" cap="none">
              <a:solidFill>
                <a:schemeClr val="accent1"/>
              </a:solidFill>
              <a:latin typeface="Calibri"/>
              <a:ea typeface="Calibri"/>
              <a:cs typeface="Calibri"/>
              <a:sym typeface="Calibri"/>
            </a:endParaRPr>
          </a:p>
        </p:txBody>
      </p:sp>
      <p:sp>
        <p:nvSpPr>
          <p:cNvPr id="498" name="Google Shape;498;p41"/>
          <p:cNvSpPr txBox="1">
            <a:spLocks noGrp="1"/>
          </p:cNvSpPr>
          <p:nvPr>
            <p:ph type="subTitle" idx="1"/>
          </p:nvPr>
        </p:nvSpPr>
        <p:spPr>
          <a:xfrm>
            <a:off x="630000" y="1857201"/>
            <a:ext cx="10916837" cy="30777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accent1"/>
              </a:buClr>
              <a:buSzPts val="1700"/>
              <a:buFont typeface="Noto Sans Symbols"/>
              <a:buNone/>
            </a:pPr>
            <a:r>
              <a:rPr lang="de-DE" sz="2000" b="0" i="0" u="none" strike="noStrike" cap="none">
                <a:solidFill>
                  <a:schemeClr val="accent1"/>
                </a:solidFill>
                <a:latin typeface="Calibri"/>
                <a:ea typeface="Calibri"/>
                <a:cs typeface="Calibri"/>
                <a:sym typeface="Calibri"/>
              </a:rPr>
              <a:t>Untertitel</a:t>
            </a:r>
            <a:endParaRPr sz="2000" b="0" i="0" u="none" strike="noStrike" cap="none">
              <a:solidFill>
                <a:schemeClr val="accent1"/>
              </a:solidFill>
              <a:latin typeface="Calibri"/>
              <a:ea typeface="Calibri"/>
              <a:cs typeface="Calibri"/>
              <a:sym typeface="Calibri"/>
            </a:endParaRPr>
          </a:p>
        </p:txBody>
      </p:sp>
      <p:sp>
        <p:nvSpPr>
          <p:cNvPr id="499" name="Google Shape;499;p41"/>
          <p:cNvSpPr txBox="1">
            <a:spLocks noGrp="1"/>
          </p:cNvSpPr>
          <p:nvPr>
            <p:ph type="body" idx="3"/>
          </p:nvPr>
        </p:nvSpPr>
        <p:spPr>
          <a:xfrm>
            <a:off x="10041809" y="6287925"/>
            <a:ext cx="1899366" cy="307777"/>
          </a:xfrm>
          <a:prstGeom prst="rect">
            <a:avLst/>
          </a:prstGeom>
          <a:solidFill>
            <a:schemeClr val="lt1"/>
          </a:solidFill>
          <a:ln>
            <a:noFill/>
          </a:ln>
        </p:spPr>
        <p:txBody>
          <a:bodyPr spcFirstLastPara="1" wrap="square" lIns="0" tIns="0" rIns="0" bIns="0" anchor="t" anchorCtr="0">
            <a:noAutofit/>
          </a:bodyPr>
          <a:lstStyle/>
          <a:p>
            <a:pPr marL="0" marR="0" lvl="0" indent="0" algn="r" rtl="0">
              <a:spcBef>
                <a:spcPts val="0"/>
              </a:spcBef>
              <a:spcAft>
                <a:spcPts val="0"/>
              </a:spcAft>
              <a:buClr>
                <a:schemeClr val="accent1"/>
              </a:buClr>
              <a:buSzPts val="1700"/>
              <a:buFont typeface="Noto Sans Symbols"/>
              <a:buNone/>
            </a:pPr>
            <a:r>
              <a:rPr lang="de-DE" sz="2000" b="0" i="0" u="none" strike="noStrike" cap="none">
                <a:solidFill>
                  <a:schemeClr val="accent1"/>
                </a:solidFill>
                <a:latin typeface="Calibri"/>
                <a:ea typeface="Calibri"/>
                <a:cs typeface="Calibri"/>
                <a:sym typeface="Calibri"/>
              </a:rPr>
              <a:t>Ort, TT. Monat JJJJ</a:t>
            </a:r>
            <a:endParaRPr sz="2000" b="0" i="0" u="none" strike="noStrike" cap="none">
              <a:solidFill>
                <a:schemeClr val="accent1"/>
              </a:solidFill>
              <a:latin typeface="Calibri"/>
              <a:ea typeface="Calibri"/>
              <a:cs typeface="Calibri"/>
              <a:sym typeface="Calibri"/>
            </a:endParaRPr>
          </a:p>
        </p:txBody>
      </p:sp>
      <p:grpSp>
        <p:nvGrpSpPr>
          <p:cNvPr id="500" name="Google Shape;500;p41"/>
          <p:cNvGrpSpPr/>
          <p:nvPr/>
        </p:nvGrpSpPr>
        <p:grpSpPr>
          <a:xfrm>
            <a:off x="633600" y="-169028"/>
            <a:ext cx="5357009" cy="477888"/>
            <a:chOff x="635000" y="236033"/>
            <a:chExt cx="5357009" cy="477888"/>
          </a:xfrm>
        </p:grpSpPr>
        <p:sp>
          <p:nvSpPr>
            <p:cNvPr id="501" name="Google Shape;501;p41"/>
            <p:cNvSpPr txBox="1"/>
            <p:nvPr/>
          </p:nvSpPr>
          <p:spPr>
            <a:xfrm>
              <a:off x="635000" y="236033"/>
              <a:ext cx="288000" cy="324000"/>
            </a:xfrm>
            <a:prstGeom prst="rect">
              <a:avLst/>
            </a:prstGeom>
            <a:solidFill>
              <a:srgbClr val="FF0000"/>
            </a:solidFill>
            <a:ln>
              <a:noFill/>
            </a:ln>
          </p:spPr>
          <p:txBody>
            <a:bodyPr spcFirstLastPara="1" wrap="square" lIns="72000" tIns="0" rIns="72000" bIns="36000" anchor="t" anchorCtr="0">
              <a:noAutofit/>
            </a:bodyPr>
            <a:lstStyle/>
            <a:p>
              <a:pPr marL="0" marR="0" lvl="0" indent="0" algn="ctr" rtl="0">
                <a:spcBef>
                  <a:spcPts val="0"/>
                </a:spcBef>
                <a:spcAft>
                  <a:spcPts val="0"/>
                </a:spcAft>
                <a:buNone/>
              </a:pPr>
              <a:r>
                <a:rPr lang="de-DE" sz="2000" b="1">
                  <a:solidFill>
                    <a:schemeClr val="lt1"/>
                  </a:solidFill>
                  <a:latin typeface="Calibri"/>
                  <a:ea typeface="Calibri"/>
                  <a:cs typeface="Calibri"/>
                  <a:sym typeface="Calibri"/>
                </a:rPr>
                <a:t>i</a:t>
              </a:r>
              <a:endParaRPr/>
            </a:p>
          </p:txBody>
        </p:sp>
        <p:sp>
          <p:nvSpPr>
            <p:cNvPr id="502" name="Google Shape;502;p41"/>
            <p:cNvSpPr txBox="1"/>
            <p:nvPr/>
          </p:nvSpPr>
          <p:spPr>
            <a:xfrm>
              <a:off x="1119798" y="252256"/>
              <a:ext cx="4872211" cy="46166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de-DE" sz="1000">
                  <a:solidFill>
                    <a:srgbClr val="FF0000"/>
                  </a:solidFill>
                  <a:latin typeface="Calibri"/>
                  <a:ea typeface="Calibri"/>
                  <a:cs typeface="Calibri"/>
                  <a:sym typeface="Calibri"/>
                </a:rPr>
                <a:t>Platzhalter „Bild“. Um es zu ersetzen, löschen Sie das aktuelle Bild und klicken Sie auf das Grafik-Symbol, um ein neues Bild einzufügen. Klicken Sie dann mit einem Rechtsklick auf das Bild und verweisen Sie es “in den Hintergrund”. </a:t>
              </a:r>
              <a:endParaRPr sz="1000">
                <a:solidFill>
                  <a:srgbClr val="FF0000"/>
                </a:solidFill>
                <a:latin typeface="Calibri"/>
                <a:ea typeface="Calibri"/>
                <a:cs typeface="Calibri"/>
                <a:sym typeface="Calibri"/>
              </a:endParaRPr>
            </a:p>
          </p:txBody>
        </p:sp>
      </p:grpSp>
      <p:sp>
        <p:nvSpPr>
          <p:cNvPr id="503" name="Google Shape;503;p41"/>
          <p:cNvSpPr txBox="1"/>
          <p:nvPr/>
        </p:nvSpPr>
        <p:spPr>
          <a:xfrm>
            <a:off x="3899347" y="505036"/>
            <a:ext cx="5555674" cy="30777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de-DE" sz="2000">
                <a:solidFill>
                  <a:srgbClr val="C00000"/>
                </a:solidFill>
                <a:latin typeface="Calibri"/>
                <a:ea typeface="Calibri"/>
                <a:cs typeface="Calibri"/>
                <a:sym typeface="Calibri"/>
              </a:rPr>
              <a:t>Beispiel-Titelfolie “Utilities”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42"/>
          <p:cNvSpPr txBox="1"/>
          <p:nvPr/>
        </p:nvSpPr>
        <p:spPr>
          <a:xfrm>
            <a:off x="3899347" y="512787"/>
            <a:ext cx="5555674" cy="30777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de-DE" sz="2000">
                <a:solidFill>
                  <a:srgbClr val="C00000"/>
                </a:solidFill>
                <a:latin typeface="Calibri"/>
                <a:ea typeface="Calibri"/>
                <a:cs typeface="Calibri"/>
                <a:sym typeface="Calibri"/>
              </a:rPr>
              <a:t>Beispiel-Titelfolie “Commerce”</a:t>
            </a:r>
            <a:endParaRPr/>
          </a:p>
        </p:txBody>
      </p:sp>
      <p:pic>
        <p:nvPicPr>
          <p:cNvPr id="509" name="Google Shape;509;p42"/>
          <p:cNvPicPr preferRelativeResize="0">
            <a:picLocks noGrp="1"/>
          </p:cNvPicPr>
          <p:nvPr>
            <p:ph type="pic" idx="2"/>
          </p:nvPr>
        </p:nvPicPr>
        <p:blipFill rotWithShape="1">
          <a:blip r:embed="rId3">
            <a:alphaModFix/>
          </a:blip>
          <a:srcRect t="6" b="6"/>
          <a:stretch/>
        </p:blipFill>
        <p:spPr>
          <a:xfrm>
            <a:off x="251975" y="1017588"/>
            <a:ext cx="11689200" cy="5580000"/>
          </a:xfrm>
          <a:prstGeom prst="rect">
            <a:avLst/>
          </a:prstGeom>
          <a:noFill/>
          <a:ln w="9525" cap="flat" cmpd="sng">
            <a:solidFill>
              <a:srgbClr val="BFC9D2"/>
            </a:solidFill>
            <a:prstDash val="solid"/>
            <a:round/>
            <a:headEnd type="none" w="sm" len="sm"/>
            <a:tailEnd type="none" w="sm" len="sm"/>
          </a:ln>
        </p:spPr>
      </p:pic>
      <p:sp>
        <p:nvSpPr>
          <p:cNvPr id="510" name="Google Shape;510;p42"/>
          <p:cNvSpPr txBox="1">
            <a:spLocks noGrp="1"/>
          </p:cNvSpPr>
          <p:nvPr>
            <p:ph type="ctrTitle"/>
          </p:nvPr>
        </p:nvSpPr>
        <p:spPr>
          <a:xfrm>
            <a:off x="630000" y="1260000"/>
            <a:ext cx="10916837" cy="5816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4200"/>
              <a:buFont typeface="Calibri"/>
              <a:buNone/>
            </a:pPr>
            <a:r>
              <a:rPr lang="de-DE" sz="4200" b="0" i="0" u="none" strike="noStrike" cap="none">
                <a:solidFill>
                  <a:schemeClr val="accent1"/>
                </a:solidFill>
                <a:latin typeface="Calibri"/>
                <a:ea typeface="Calibri"/>
                <a:cs typeface="Calibri"/>
                <a:sym typeface="Calibri"/>
              </a:rPr>
              <a:t>Titel der Präsentation</a:t>
            </a:r>
            <a:endParaRPr sz="4200" b="0" i="0" u="none" strike="noStrike" cap="none">
              <a:solidFill>
                <a:schemeClr val="accent1"/>
              </a:solidFill>
              <a:latin typeface="Calibri"/>
              <a:ea typeface="Calibri"/>
              <a:cs typeface="Calibri"/>
              <a:sym typeface="Calibri"/>
            </a:endParaRPr>
          </a:p>
        </p:txBody>
      </p:sp>
      <p:sp>
        <p:nvSpPr>
          <p:cNvPr id="511" name="Google Shape;511;p42"/>
          <p:cNvSpPr txBox="1">
            <a:spLocks noGrp="1"/>
          </p:cNvSpPr>
          <p:nvPr>
            <p:ph type="subTitle" idx="1"/>
          </p:nvPr>
        </p:nvSpPr>
        <p:spPr>
          <a:xfrm>
            <a:off x="630000" y="1857201"/>
            <a:ext cx="10916837" cy="30777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accent1"/>
              </a:buClr>
              <a:buSzPts val="1700"/>
              <a:buFont typeface="Noto Sans Symbols"/>
              <a:buNone/>
            </a:pPr>
            <a:r>
              <a:rPr lang="de-DE" sz="2000" b="0" i="0" u="none" strike="noStrike" cap="none">
                <a:solidFill>
                  <a:schemeClr val="accent1"/>
                </a:solidFill>
                <a:latin typeface="Calibri"/>
                <a:ea typeface="Calibri"/>
                <a:cs typeface="Calibri"/>
                <a:sym typeface="Calibri"/>
              </a:rPr>
              <a:t>Untertitel</a:t>
            </a:r>
            <a:endParaRPr sz="2000" b="0" i="0" u="none" strike="noStrike" cap="none">
              <a:solidFill>
                <a:schemeClr val="accent1"/>
              </a:solidFill>
              <a:latin typeface="Calibri"/>
              <a:ea typeface="Calibri"/>
              <a:cs typeface="Calibri"/>
              <a:sym typeface="Calibri"/>
            </a:endParaRPr>
          </a:p>
        </p:txBody>
      </p:sp>
      <p:sp>
        <p:nvSpPr>
          <p:cNvPr id="512" name="Google Shape;512;p42"/>
          <p:cNvSpPr txBox="1">
            <a:spLocks noGrp="1"/>
          </p:cNvSpPr>
          <p:nvPr>
            <p:ph type="body" idx="3"/>
          </p:nvPr>
        </p:nvSpPr>
        <p:spPr>
          <a:xfrm>
            <a:off x="10041809" y="6287925"/>
            <a:ext cx="1899366" cy="307777"/>
          </a:xfrm>
          <a:prstGeom prst="rect">
            <a:avLst/>
          </a:prstGeom>
          <a:solidFill>
            <a:schemeClr val="lt1"/>
          </a:solidFill>
          <a:ln>
            <a:noFill/>
          </a:ln>
        </p:spPr>
        <p:txBody>
          <a:bodyPr spcFirstLastPara="1" wrap="square" lIns="0" tIns="0" rIns="0" bIns="0" anchor="t" anchorCtr="0">
            <a:noAutofit/>
          </a:bodyPr>
          <a:lstStyle/>
          <a:p>
            <a:pPr marL="0" marR="0" lvl="0" indent="0" algn="r" rtl="0">
              <a:spcBef>
                <a:spcPts val="0"/>
              </a:spcBef>
              <a:spcAft>
                <a:spcPts val="0"/>
              </a:spcAft>
              <a:buClr>
                <a:schemeClr val="accent1"/>
              </a:buClr>
              <a:buSzPts val="1700"/>
              <a:buFont typeface="Noto Sans Symbols"/>
              <a:buNone/>
            </a:pPr>
            <a:r>
              <a:rPr lang="de-DE" sz="2000" b="0" i="0" u="none" strike="noStrike" cap="none">
                <a:solidFill>
                  <a:schemeClr val="accent1"/>
                </a:solidFill>
                <a:latin typeface="Calibri"/>
                <a:ea typeface="Calibri"/>
                <a:cs typeface="Calibri"/>
                <a:sym typeface="Calibri"/>
              </a:rPr>
              <a:t>Ort, TT. Monat JJJJ</a:t>
            </a:r>
            <a:endParaRPr sz="2000" b="0" i="0" u="none" strike="noStrike" cap="none">
              <a:solidFill>
                <a:schemeClr val="accent1"/>
              </a:solidFill>
              <a:latin typeface="Calibri"/>
              <a:ea typeface="Calibri"/>
              <a:cs typeface="Calibri"/>
              <a:sym typeface="Calibri"/>
            </a:endParaRPr>
          </a:p>
        </p:txBody>
      </p:sp>
      <p:grpSp>
        <p:nvGrpSpPr>
          <p:cNvPr id="513" name="Google Shape;513;p42"/>
          <p:cNvGrpSpPr/>
          <p:nvPr/>
        </p:nvGrpSpPr>
        <p:grpSpPr>
          <a:xfrm>
            <a:off x="633600" y="-169028"/>
            <a:ext cx="5357009" cy="477888"/>
            <a:chOff x="635000" y="236033"/>
            <a:chExt cx="5357009" cy="477888"/>
          </a:xfrm>
        </p:grpSpPr>
        <p:sp>
          <p:nvSpPr>
            <p:cNvPr id="514" name="Google Shape;514;p42"/>
            <p:cNvSpPr txBox="1"/>
            <p:nvPr/>
          </p:nvSpPr>
          <p:spPr>
            <a:xfrm>
              <a:off x="635000" y="236033"/>
              <a:ext cx="288000" cy="324000"/>
            </a:xfrm>
            <a:prstGeom prst="rect">
              <a:avLst/>
            </a:prstGeom>
            <a:solidFill>
              <a:srgbClr val="FF0000"/>
            </a:solidFill>
            <a:ln>
              <a:noFill/>
            </a:ln>
          </p:spPr>
          <p:txBody>
            <a:bodyPr spcFirstLastPara="1" wrap="square" lIns="72000" tIns="0" rIns="72000" bIns="36000" anchor="t" anchorCtr="0">
              <a:noAutofit/>
            </a:bodyPr>
            <a:lstStyle/>
            <a:p>
              <a:pPr marL="0" marR="0" lvl="0" indent="0" algn="ctr" rtl="0">
                <a:spcBef>
                  <a:spcPts val="0"/>
                </a:spcBef>
                <a:spcAft>
                  <a:spcPts val="0"/>
                </a:spcAft>
                <a:buNone/>
              </a:pPr>
              <a:r>
                <a:rPr lang="de-DE" sz="2000" b="1">
                  <a:solidFill>
                    <a:schemeClr val="lt1"/>
                  </a:solidFill>
                  <a:latin typeface="Calibri"/>
                  <a:ea typeface="Calibri"/>
                  <a:cs typeface="Calibri"/>
                  <a:sym typeface="Calibri"/>
                </a:rPr>
                <a:t>i</a:t>
              </a:r>
              <a:endParaRPr/>
            </a:p>
          </p:txBody>
        </p:sp>
        <p:sp>
          <p:nvSpPr>
            <p:cNvPr id="515" name="Google Shape;515;p42"/>
            <p:cNvSpPr txBox="1"/>
            <p:nvPr/>
          </p:nvSpPr>
          <p:spPr>
            <a:xfrm>
              <a:off x="1119798" y="252256"/>
              <a:ext cx="4872211" cy="46166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de-DE" sz="1000">
                  <a:solidFill>
                    <a:srgbClr val="FF0000"/>
                  </a:solidFill>
                  <a:latin typeface="Calibri"/>
                  <a:ea typeface="Calibri"/>
                  <a:cs typeface="Calibri"/>
                  <a:sym typeface="Calibri"/>
                </a:rPr>
                <a:t>Platzhalter „Bild“. Um es zu ersetzen, löschen Sie das aktuelle Bild und klicken Sie auf das Grafik-Symbol, um ein neues Bild einzufügen. Klicken Sie dann mit einem Rechtsklick auf das Bild und verweisen Sie es “in den Hintergrund”. </a:t>
              </a:r>
              <a:endParaRPr sz="1000">
                <a:solidFill>
                  <a:srgbClr val="FF0000"/>
                </a:solidFill>
                <a:latin typeface="Calibri"/>
                <a:ea typeface="Calibri"/>
                <a:cs typeface="Calibri"/>
                <a:sym typeface="Calibri"/>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pic>
        <p:nvPicPr>
          <p:cNvPr id="520" name="Google Shape;520;p43"/>
          <p:cNvPicPr preferRelativeResize="0">
            <a:picLocks noGrp="1"/>
          </p:cNvPicPr>
          <p:nvPr>
            <p:ph type="pic" idx="2"/>
          </p:nvPr>
        </p:nvPicPr>
        <p:blipFill rotWithShape="1">
          <a:blip r:embed="rId3">
            <a:alphaModFix/>
          </a:blip>
          <a:srcRect l="24" r="24"/>
          <a:stretch/>
        </p:blipFill>
        <p:spPr>
          <a:xfrm>
            <a:off x="251975" y="1017588"/>
            <a:ext cx="11689200" cy="5580000"/>
          </a:xfrm>
          <a:prstGeom prst="rect">
            <a:avLst/>
          </a:prstGeom>
          <a:noFill/>
          <a:ln w="9525" cap="flat" cmpd="sng">
            <a:solidFill>
              <a:srgbClr val="BFC9D2"/>
            </a:solidFill>
            <a:prstDash val="solid"/>
            <a:round/>
            <a:headEnd type="none" w="sm" len="sm"/>
            <a:tailEnd type="none" w="sm" len="sm"/>
          </a:ln>
        </p:spPr>
      </p:pic>
      <p:sp>
        <p:nvSpPr>
          <p:cNvPr id="521" name="Google Shape;521;p43"/>
          <p:cNvSpPr txBox="1"/>
          <p:nvPr/>
        </p:nvSpPr>
        <p:spPr>
          <a:xfrm>
            <a:off x="3899347" y="512785"/>
            <a:ext cx="6039810" cy="30777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de-DE" sz="2000">
                <a:solidFill>
                  <a:srgbClr val="C00000"/>
                </a:solidFill>
                <a:latin typeface="Calibri"/>
                <a:ea typeface="Calibri"/>
                <a:cs typeface="Calibri"/>
                <a:sym typeface="Calibri"/>
              </a:rPr>
              <a:t>Beispiel-Titelfolie SDC</a:t>
            </a:r>
            <a:endParaRPr/>
          </a:p>
        </p:txBody>
      </p:sp>
      <p:sp>
        <p:nvSpPr>
          <p:cNvPr id="522" name="Google Shape;522;p43"/>
          <p:cNvSpPr txBox="1">
            <a:spLocks noGrp="1"/>
          </p:cNvSpPr>
          <p:nvPr>
            <p:ph type="ctrTitle"/>
          </p:nvPr>
        </p:nvSpPr>
        <p:spPr>
          <a:xfrm>
            <a:off x="630000" y="1260000"/>
            <a:ext cx="10916837" cy="5816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4200"/>
              <a:buFont typeface="Calibri"/>
              <a:buNone/>
            </a:pPr>
            <a:r>
              <a:rPr lang="de-DE" sz="4200" b="0" i="0" u="none" strike="noStrike" cap="none">
                <a:solidFill>
                  <a:schemeClr val="accent1"/>
                </a:solidFill>
                <a:latin typeface="Calibri"/>
                <a:ea typeface="Calibri"/>
                <a:cs typeface="Calibri"/>
                <a:sym typeface="Calibri"/>
              </a:rPr>
              <a:t>Titel der Präsentation</a:t>
            </a:r>
            <a:endParaRPr sz="4200" b="0" i="0" u="none" strike="noStrike" cap="none">
              <a:solidFill>
                <a:schemeClr val="accent1"/>
              </a:solidFill>
              <a:latin typeface="Calibri"/>
              <a:ea typeface="Calibri"/>
              <a:cs typeface="Calibri"/>
              <a:sym typeface="Calibri"/>
            </a:endParaRPr>
          </a:p>
        </p:txBody>
      </p:sp>
      <p:sp>
        <p:nvSpPr>
          <p:cNvPr id="523" name="Google Shape;523;p43"/>
          <p:cNvSpPr txBox="1">
            <a:spLocks noGrp="1"/>
          </p:cNvSpPr>
          <p:nvPr>
            <p:ph type="subTitle" idx="1"/>
          </p:nvPr>
        </p:nvSpPr>
        <p:spPr>
          <a:xfrm>
            <a:off x="630000" y="1857201"/>
            <a:ext cx="10916837" cy="30777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accent1"/>
              </a:buClr>
              <a:buSzPts val="1700"/>
              <a:buFont typeface="Noto Sans Symbols"/>
              <a:buNone/>
            </a:pPr>
            <a:r>
              <a:rPr lang="de-DE" sz="2000" b="0" i="0" u="none" strike="noStrike" cap="none">
                <a:solidFill>
                  <a:schemeClr val="accent1"/>
                </a:solidFill>
                <a:latin typeface="Calibri"/>
                <a:ea typeface="Calibri"/>
                <a:cs typeface="Calibri"/>
                <a:sym typeface="Calibri"/>
              </a:rPr>
              <a:t>Untertitel</a:t>
            </a:r>
            <a:endParaRPr sz="2000" b="0" i="0" u="none" strike="noStrike" cap="none">
              <a:solidFill>
                <a:schemeClr val="accent1"/>
              </a:solidFill>
              <a:latin typeface="Calibri"/>
              <a:ea typeface="Calibri"/>
              <a:cs typeface="Calibri"/>
              <a:sym typeface="Calibri"/>
            </a:endParaRPr>
          </a:p>
        </p:txBody>
      </p:sp>
      <p:sp>
        <p:nvSpPr>
          <p:cNvPr id="524" name="Google Shape;524;p43"/>
          <p:cNvSpPr txBox="1">
            <a:spLocks noGrp="1"/>
          </p:cNvSpPr>
          <p:nvPr>
            <p:ph type="body" idx="3"/>
          </p:nvPr>
        </p:nvSpPr>
        <p:spPr>
          <a:xfrm>
            <a:off x="10041809" y="6287925"/>
            <a:ext cx="1899366" cy="307777"/>
          </a:xfrm>
          <a:prstGeom prst="rect">
            <a:avLst/>
          </a:prstGeom>
          <a:solidFill>
            <a:schemeClr val="lt1"/>
          </a:solidFill>
          <a:ln>
            <a:noFill/>
          </a:ln>
        </p:spPr>
        <p:txBody>
          <a:bodyPr spcFirstLastPara="1" wrap="square" lIns="0" tIns="0" rIns="0" bIns="0" anchor="t" anchorCtr="0">
            <a:noAutofit/>
          </a:bodyPr>
          <a:lstStyle/>
          <a:p>
            <a:pPr marL="0" marR="0" lvl="0" indent="0" algn="r" rtl="0">
              <a:spcBef>
                <a:spcPts val="0"/>
              </a:spcBef>
              <a:spcAft>
                <a:spcPts val="0"/>
              </a:spcAft>
              <a:buClr>
                <a:schemeClr val="accent1"/>
              </a:buClr>
              <a:buSzPts val="1700"/>
              <a:buFont typeface="Noto Sans Symbols"/>
              <a:buNone/>
            </a:pPr>
            <a:r>
              <a:rPr lang="de-DE" sz="2000" b="0" i="0" u="none" strike="noStrike" cap="none">
                <a:solidFill>
                  <a:schemeClr val="accent1"/>
                </a:solidFill>
                <a:latin typeface="Calibri"/>
                <a:ea typeface="Calibri"/>
                <a:cs typeface="Calibri"/>
                <a:sym typeface="Calibri"/>
              </a:rPr>
              <a:t>Ort, TT. Monat JJJJ</a:t>
            </a:r>
            <a:endParaRPr sz="2000" b="0" i="0" u="none" strike="noStrike" cap="none">
              <a:solidFill>
                <a:schemeClr val="accent1"/>
              </a:solidFill>
              <a:latin typeface="Calibri"/>
              <a:ea typeface="Calibri"/>
              <a:cs typeface="Calibri"/>
              <a:sym typeface="Calibri"/>
            </a:endParaRPr>
          </a:p>
        </p:txBody>
      </p:sp>
      <p:grpSp>
        <p:nvGrpSpPr>
          <p:cNvPr id="525" name="Google Shape;525;p43"/>
          <p:cNvGrpSpPr/>
          <p:nvPr/>
        </p:nvGrpSpPr>
        <p:grpSpPr>
          <a:xfrm>
            <a:off x="633600" y="-169028"/>
            <a:ext cx="5357009" cy="477888"/>
            <a:chOff x="635000" y="236033"/>
            <a:chExt cx="5357009" cy="477888"/>
          </a:xfrm>
        </p:grpSpPr>
        <p:sp>
          <p:nvSpPr>
            <p:cNvPr id="526" name="Google Shape;526;p43"/>
            <p:cNvSpPr txBox="1"/>
            <p:nvPr/>
          </p:nvSpPr>
          <p:spPr>
            <a:xfrm>
              <a:off x="635000" y="236033"/>
              <a:ext cx="288000" cy="324000"/>
            </a:xfrm>
            <a:prstGeom prst="rect">
              <a:avLst/>
            </a:prstGeom>
            <a:solidFill>
              <a:srgbClr val="FF0000"/>
            </a:solidFill>
            <a:ln>
              <a:noFill/>
            </a:ln>
          </p:spPr>
          <p:txBody>
            <a:bodyPr spcFirstLastPara="1" wrap="square" lIns="72000" tIns="0" rIns="72000" bIns="36000" anchor="t" anchorCtr="0">
              <a:noAutofit/>
            </a:bodyPr>
            <a:lstStyle/>
            <a:p>
              <a:pPr marL="0" marR="0" lvl="0" indent="0" algn="ctr" rtl="0">
                <a:spcBef>
                  <a:spcPts val="0"/>
                </a:spcBef>
                <a:spcAft>
                  <a:spcPts val="0"/>
                </a:spcAft>
                <a:buNone/>
              </a:pPr>
              <a:r>
                <a:rPr lang="de-DE" sz="2000" b="1">
                  <a:solidFill>
                    <a:schemeClr val="lt1"/>
                  </a:solidFill>
                  <a:latin typeface="Calibri"/>
                  <a:ea typeface="Calibri"/>
                  <a:cs typeface="Calibri"/>
                  <a:sym typeface="Calibri"/>
                </a:rPr>
                <a:t>i</a:t>
              </a:r>
              <a:endParaRPr/>
            </a:p>
          </p:txBody>
        </p:sp>
        <p:sp>
          <p:nvSpPr>
            <p:cNvPr id="527" name="Google Shape;527;p43"/>
            <p:cNvSpPr txBox="1"/>
            <p:nvPr/>
          </p:nvSpPr>
          <p:spPr>
            <a:xfrm>
              <a:off x="1119798" y="252256"/>
              <a:ext cx="4872211" cy="46166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de-DE" sz="1000">
                  <a:solidFill>
                    <a:srgbClr val="FF0000"/>
                  </a:solidFill>
                  <a:latin typeface="Calibri"/>
                  <a:ea typeface="Calibri"/>
                  <a:cs typeface="Calibri"/>
                  <a:sym typeface="Calibri"/>
                </a:rPr>
                <a:t>Platzhalter „Bild“. Um es zu ersetzen, löschen Sie das aktuelle Bild und klicken Sie auf das Grafik-Symbol, um ein neues Bild einzufügen. Klicken Sie dann mit einem Rechtsklick auf das Bild und verweisen Sie es “in den Hintergrund”. </a:t>
              </a:r>
              <a:endParaRPr sz="1000">
                <a:solidFill>
                  <a:srgbClr val="FF0000"/>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7"/>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04.09.2018</a:t>
            </a:r>
            <a:endParaRPr sz="800" b="1">
              <a:solidFill>
                <a:srgbClr val="686868"/>
              </a:solidFill>
              <a:latin typeface="Calibri"/>
              <a:ea typeface="Calibri"/>
              <a:cs typeface="Calibri"/>
              <a:sym typeface="Calibri"/>
            </a:endParaRPr>
          </a:p>
        </p:txBody>
      </p:sp>
      <p:sp>
        <p:nvSpPr>
          <p:cNvPr id="147" name="Google Shape;147;p17"/>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Bertelsmann &amp; Arvato Systems</a:t>
            </a:r>
            <a:endParaRPr/>
          </a:p>
        </p:txBody>
      </p:sp>
      <p:grpSp>
        <p:nvGrpSpPr>
          <p:cNvPr id="148" name="Google Shape;148;p17"/>
          <p:cNvGrpSpPr/>
          <p:nvPr/>
        </p:nvGrpSpPr>
        <p:grpSpPr>
          <a:xfrm>
            <a:off x="496955" y="1575303"/>
            <a:ext cx="11020097" cy="4376872"/>
            <a:chOff x="496956" y="2079641"/>
            <a:chExt cx="9750274" cy="3872534"/>
          </a:xfrm>
        </p:grpSpPr>
        <p:pic>
          <p:nvPicPr>
            <p:cNvPr id="149" name="Google Shape;149;p17"/>
            <p:cNvPicPr preferRelativeResize="0"/>
            <p:nvPr/>
          </p:nvPicPr>
          <p:blipFill rotWithShape="1">
            <a:blip r:embed="rId3">
              <a:alphaModFix/>
            </a:blip>
            <a:srcRect/>
            <a:stretch/>
          </p:blipFill>
          <p:spPr>
            <a:xfrm>
              <a:off x="496956" y="2225555"/>
              <a:ext cx="3729926" cy="3726620"/>
            </a:xfrm>
            <a:prstGeom prst="rect">
              <a:avLst/>
            </a:prstGeom>
            <a:noFill/>
            <a:ln>
              <a:noFill/>
            </a:ln>
          </p:spPr>
        </p:pic>
        <p:pic>
          <p:nvPicPr>
            <p:cNvPr id="150" name="Google Shape;150;p17" descr="Gruner+Jahr-Logo.eps"/>
            <p:cNvPicPr preferRelativeResize="0"/>
            <p:nvPr/>
          </p:nvPicPr>
          <p:blipFill rotWithShape="1">
            <a:blip r:embed="rId4">
              <a:alphaModFix/>
            </a:blip>
            <a:srcRect/>
            <a:stretch/>
          </p:blipFill>
          <p:spPr>
            <a:xfrm>
              <a:off x="1590002" y="2749968"/>
              <a:ext cx="597575" cy="345867"/>
            </a:xfrm>
            <a:prstGeom prst="rect">
              <a:avLst/>
            </a:prstGeom>
            <a:noFill/>
            <a:ln>
              <a:noFill/>
            </a:ln>
          </p:spPr>
        </p:pic>
        <p:pic>
          <p:nvPicPr>
            <p:cNvPr id="151" name="Google Shape;151;p17" descr="RTL_Group.eps"/>
            <p:cNvPicPr preferRelativeResize="0"/>
            <p:nvPr/>
          </p:nvPicPr>
          <p:blipFill rotWithShape="1">
            <a:blip r:embed="rId5">
              <a:alphaModFix/>
            </a:blip>
            <a:srcRect/>
            <a:stretch/>
          </p:blipFill>
          <p:spPr>
            <a:xfrm>
              <a:off x="3266563" y="3455304"/>
              <a:ext cx="571935" cy="329218"/>
            </a:xfrm>
            <a:prstGeom prst="rect">
              <a:avLst/>
            </a:prstGeom>
            <a:noFill/>
            <a:ln>
              <a:noFill/>
            </a:ln>
          </p:spPr>
        </p:pic>
        <p:pic>
          <p:nvPicPr>
            <p:cNvPr id="152" name="Google Shape;152;p17" descr="Penguin_Random_House_logo Kopie.png"/>
            <p:cNvPicPr preferRelativeResize="0"/>
            <p:nvPr/>
          </p:nvPicPr>
          <p:blipFill rotWithShape="1">
            <a:blip r:embed="rId6">
              <a:alphaModFix/>
            </a:blip>
            <a:srcRect/>
            <a:stretch/>
          </p:blipFill>
          <p:spPr>
            <a:xfrm>
              <a:off x="2413104" y="2681918"/>
              <a:ext cx="783748" cy="413917"/>
            </a:xfrm>
            <a:prstGeom prst="rect">
              <a:avLst/>
            </a:prstGeom>
            <a:noFill/>
            <a:ln>
              <a:noFill/>
            </a:ln>
          </p:spPr>
        </p:pic>
        <p:pic>
          <p:nvPicPr>
            <p:cNvPr id="153" name="Google Shape;153;p17" descr="Arvato_Logo.eps"/>
            <p:cNvPicPr preferRelativeResize="0"/>
            <p:nvPr/>
          </p:nvPicPr>
          <p:blipFill rotWithShape="1">
            <a:blip r:embed="rId7">
              <a:alphaModFix/>
            </a:blip>
            <a:srcRect/>
            <a:stretch/>
          </p:blipFill>
          <p:spPr>
            <a:xfrm>
              <a:off x="3283406" y="4484865"/>
              <a:ext cx="620488" cy="263805"/>
            </a:xfrm>
            <a:prstGeom prst="rect">
              <a:avLst/>
            </a:prstGeom>
            <a:noFill/>
            <a:ln>
              <a:noFill/>
            </a:ln>
          </p:spPr>
        </p:pic>
        <p:pic>
          <p:nvPicPr>
            <p:cNvPr id="154" name="Google Shape;154;p17" descr="http://www.bertelsmann.de/media/news-und-media/bildergalerien/bertelsmann-logos/bertelsmann-logo_gallery_list_thumb_gt_1200_grid.jpg"/>
            <p:cNvPicPr preferRelativeResize="0"/>
            <p:nvPr/>
          </p:nvPicPr>
          <p:blipFill rotWithShape="1">
            <a:blip r:embed="rId8">
              <a:alphaModFix/>
            </a:blip>
            <a:srcRect/>
            <a:stretch/>
          </p:blipFill>
          <p:spPr>
            <a:xfrm>
              <a:off x="1801241" y="4009585"/>
              <a:ext cx="1116000" cy="202788"/>
            </a:xfrm>
            <a:prstGeom prst="rect">
              <a:avLst/>
            </a:prstGeom>
            <a:noFill/>
            <a:ln>
              <a:noFill/>
            </a:ln>
          </p:spPr>
        </p:pic>
        <p:sp>
          <p:nvSpPr>
            <p:cNvPr id="155" name="Google Shape;155;p17"/>
            <p:cNvSpPr/>
            <p:nvPr/>
          </p:nvSpPr>
          <p:spPr>
            <a:xfrm>
              <a:off x="5610255" y="2079641"/>
              <a:ext cx="861618" cy="843261"/>
            </a:xfrm>
            <a:prstGeom prst="ellipse">
              <a:avLst/>
            </a:prstGeom>
            <a:noFill/>
            <a:ln w="19050" cap="flat" cmpd="sng">
              <a:solidFill>
                <a:srgbClr val="0068A9"/>
              </a:solidFill>
              <a:prstDash val="dot"/>
              <a:round/>
              <a:headEnd type="none" w="sm" len="sm"/>
              <a:tailEnd type="none" w="sm" len="sm"/>
            </a:ln>
          </p:spPr>
          <p:txBody>
            <a:bodyPr spcFirstLastPara="1" wrap="square" lIns="0" tIns="0" rIns="0" bIns="0" anchor="ctr" anchorCtr="0">
              <a:noAutofit/>
            </a:bodyPr>
            <a:lstStyle/>
            <a:p>
              <a:pPr marL="0" marR="0" lvl="0" indent="0" algn="ctr" rtl="0">
                <a:lnSpc>
                  <a:spcPct val="88181"/>
                </a:lnSpc>
                <a:spcBef>
                  <a:spcPts val="0"/>
                </a:spcBef>
                <a:spcAft>
                  <a:spcPts val="0"/>
                </a:spcAft>
                <a:buNone/>
              </a:pPr>
              <a:endParaRPr sz="1100">
                <a:solidFill>
                  <a:srgbClr val="3F3F3F"/>
                </a:solidFill>
                <a:latin typeface="Avenir"/>
                <a:ea typeface="Avenir"/>
                <a:cs typeface="Avenir"/>
                <a:sym typeface="Avenir"/>
              </a:endParaRPr>
            </a:p>
            <a:p>
              <a:pPr marL="0" marR="0" lvl="0" indent="0" algn="ctr" rtl="0">
                <a:lnSpc>
                  <a:spcPct val="88181"/>
                </a:lnSpc>
                <a:spcBef>
                  <a:spcPts val="0"/>
                </a:spcBef>
                <a:spcAft>
                  <a:spcPts val="0"/>
                </a:spcAft>
                <a:buNone/>
              </a:pPr>
              <a:r>
                <a:rPr lang="de-DE" sz="1100">
                  <a:solidFill>
                    <a:srgbClr val="3F3F3F"/>
                  </a:solidFill>
                  <a:latin typeface="Avenir"/>
                  <a:ea typeface="Avenir"/>
                  <a:cs typeface="Avenir"/>
                  <a:sym typeface="Avenir"/>
                </a:rPr>
                <a:t>CRM</a:t>
              </a:r>
              <a:br>
                <a:rPr lang="de-DE" sz="1100">
                  <a:solidFill>
                    <a:srgbClr val="3F3F3F"/>
                  </a:solidFill>
                  <a:latin typeface="Avenir"/>
                  <a:ea typeface="Avenir"/>
                  <a:cs typeface="Avenir"/>
                  <a:sym typeface="Avenir"/>
                </a:rPr>
              </a:br>
              <a:endParaRPr sz="1100">
                <a:solidFill>
                  <a:srgbClr val="3F3F3F"/>
                </a:solidFill>
                <a:latin typeface="Avenir"/>
                <a:ea typeface="Avenir"/>
                <a:cs typeface="Avenir"/>
                <a:sym typeface="Avenir"/>
              </a:endParaRPr>
            </a:p>
          </p:txBody>
        </p:sp>
        <p:sp>
          <p:nvSpPr>
            <p:cNvPr id="156" name="Google Shape;156;p17"/>
            <p:cNvSpPr/>
            <p:nvPr/>
          </p:nvSpPr>
          <p:spPr>
            <a:xfrm>
              <a:off x="8097321" y="2132359"/>
              <a:ext cx="861920" cy="843261"/>
            </a:xfrm>
            <a:prstGeom prst="ellipse">
              <a:avLst/>
            </a:prstGeom>
            <a:noFill/>
            <a:ln w="19050" cap="flat" cmpd="sng">
              <a:solidFill>
                <a:srgbClr val="0068A9"/>
              </a:solidFill>
              <a:prstDash val="dot"/>
              <a:round/>
              <a:headEnd type="none" w="sm" len="sm"/>
              <a:tailEnd type="none" w="sm" len="sm"/>
            </a:ln>
          </p:spPr>
          <p:txBody>
            <a:bodyPr spcFirstLastPara="1" wrap="square" lIns="0" tIns="0" rIns="0" bIns="0" anchor="ctr" anchorCtr="0">
              <a:noAutofit/>
            </a:bodyPr>
            <a:lstStyle/>
            <a:p>
              <a:pPr marL="0" marR="0" lvl="0" indent="0" algn="ctr" rtl="0">
                <a:lnSpc>
                  <a:spcPct val="88181"/>
                </a:lnSpc>
                <a:spcBef>
                  <a:spcPts val="0"/>
                </a:spcBef>
                <a:spcAft>
                  <a:spcPts val="0"/>
                </a:spcAft>
                <a:buNone/>
              </a:pPr>
              <a:r>
                <a:rPr lang="de-DE" sz="1100">
                  <a:solidFill>
                    <a:srgbClr val="3F3F3F"/>
                  </a:solidFill>
                  <a:latin typeface="Avenir"/>
                  <a:ea typeface="Avenir"/>
                  <a:cs typeface="Avenir"/>
                  <a:sym typeface="Avenir"/>
                </a:rPr>
                <a:t>Financial</a:t>
              </a:r>
              <a:endParaRPr sz="1100">
                <a:solidFill>
                  <a:srgbClr val="3F3F3F"/>
                </a:solidFill>
                <a:latin typeface="Avenir"/>
                <a:ea typeface="Avenir"/>
                <a:cs typeface="Avenir"/>
                <a:sym typeface="Avenir"/>
              </a:endParaRPr>
            </a:p>
          </p:txBody>
        </p:sp>
        <p:sp>
          <p:nvSpPr>
            <p:cNvPr id="157" name="Google Shape;157;p17"/>
            <p:cNvSpPr/>
            <p:nvPr/>
          </p:nvSpPr>
          <p:spPr>
            <a:xfrm>
              <a:off x="9375766" y="2132359"/>
              <a:ext cx="861920" cy="843261"/>
            </a:xfrm>
            <a:prstGeom prst="ellipse">
              <a:avLst/>
            </a:prstGeom>
            <a:noFill/>
            <a:ln w="19050" cap="flat" cmpd="sng">
              <a:solidFill>
                <a:srgbClr val="0068A9"/>
              </a:solidFill>
              <a:prstDash val="dot"/>
              <a:round/>
              <a:headEnd type="none" w="sm" len="sm"/>
              <a:tailEnd type="none" w="sm" len="sm"/>
            </a:ln>
          </p:spPr>
          <p:txBody>
            <a:bodyPr spcFirstLastPara="1" wrap="square" lIns="0" tIns="0" rIns="0" bIns="0" anchor="ctr" anchorCtr="0">
              <a:noAutofit/>
            </a:bodyPr>
            <a:lstStyle/>
            <a:p>
              <a:pPr marL="0" marR="0" lvl="0" indent="0" algn="ctr" rtl="0">
                <a:lnSpc>
                  <a:spcPct val="88181"/>
                </a:lnSpc>
                <a:spcBef>
                  <a:spcPts val="0"/>
                </a:spcBef>
                <a:spcAft>
                  <a:spcPts val="0"/>
                </a:spcAft>
                <a:buNone/>
              </a:pPr>
              <a:r>
                <a:rPr lang="de-DE" sz="1100">
                  <a:solidFill>
                    <a:srgbClr val="3F3F3F"/>
                  </a:solidFill>
                  <a:latin typeface="Avenir"/>
                  <a:ea typeface="Avenir"/>
                  <a:cs typeface="Avenir"/>
                  <a:sym typeface="Avenir"/>
                </a:rPr>
                <a:t>SCM</a:t>
              </a:r>
              <a:endParaRPr/>
            </a:p>
          </p:txBody>
        </p:sp>
        <p:sp>
          <p:nvSpPr>
            <p:cNvPr id="158" name="Google Shape;158;p17"/>
            <p:cNvSpPr/>
            <p:nvPr/>
          </p:nvSpPr>
          <p:spPr>
            <a:xfrm>
              <a:off x="7521135" y="3941035"/>
              <a:ext cx="2716551" cy="396000"/>
            </a:xfrm>
            <a:prstGeom prst="rect">
              <a:avLst/>
            </a:prstGeom>
            <a:noFill/>
            <a:ln w="28575" cap="flat" cmpd="sng">
              <a:solidFill>
                <a:srgbClr val="B0C800"/>
              </a:solidFill>
              <a:prstDash val="solid"/>
              <a:round/>
              <a:headEnd type="none" w="sm" len="sm"/>
              <a:tailEnd type="none" w="sm" len="sm"/>
            </a:ln>
          </p:spPr>
          <p:txBody>
            <a:bodyPr spcFirstLastPara="1" wrap="square" lIns="36000" tIns="36000" rIns="36000" bIns="36000" anchor="ctr" anchorCtr="0">
              <a:noAutofit/>
            </a:bodyPr>
            <a:lstStyle/>
            <a:p>
              <a:pPr marL="0" marR="0" lvl="0" indent="0" algn="ctr" rtl="0">
                <a:spcBef>
                  <a:spcPts val="0"/>
                </a:spcBef>
                <a:spcAft>
                  <a:spcPts val="0"/>
                </a:spcAft>
                <a:buNone/>
              </a:pPr>
              <a:r>
                <a:rPr lang="de-DE" sz="1800" b="1">
                  <a:solidFill>
                    <a:schemeClr val="accent1"/>
                  </a:solidFill>
                  <a:latin typeface="Calibri"/>
                  <a:ea typeface="Calibri"/>
                  <a:cs typeface="Calibri"/>
                  <a:sym typeface="Calibri"/>
                </a:rPr>
                <a:t>Utilities</a:t>
              </a:r>
              <a:endParaRPr/>
            </a:p>
          </p:txBody>
        </p:sp>
        <p:sp>
          <p:nvSpPr>
            <p:cNvPr id="159" name="Google Shape;159;p17"/>
            <p:cNvSpPr/>
            <p:nvPr/>
          </p:nvSpPr>
          <p:spPr>
            <a:xfrm>
              <a:off x="6817963" y="2108304"/>
              <a:ext cx="861920" cy="843261"/>
            </a:xfrm>
            <a:prstGeom prst="ellipse">
              <a:avLst/>
            </a:prstGeom>
            <a:noFill/>
            <a:ln w="38100" cap="flat" cmpd="sng">
              <a:solidFill>
                <a:srgbClr val="B0C8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88181"/>
                </a:lnSpc>
                <a:spcBef>
                  <a:spcPts val="0"/>
                </a:spcBef>
                <a:spcAft>
                  <a:spcPts val="0"/>
                </a:spcAft>
                <a:buNone/>
              </a:pPr>
              <a:r>
                <a:rPr lang="de-DE" sz="1100">
                  <a:solidFill>
                    <a:srgbClr val="3F3F3F"/>
                  </a:solidFill>
                  <a:latin typeface="Avenir"/>
                  <a:ea typeface="Avenir"/>
                  <a:cs typeface="Avenir"/>
                  <a:sym typeface="Avenir"/>
                </a:rPr>
                <a:t>IT Solutions</a:t>
              </a:r>
              <a:endParaRPr/>
            </a:p>
          </p:txBody>
        </p:sp>
        <p:sp>
          <p:nvSpPr>
            <p:cNvPr id="160" name="Google Shape;160;p17"/>
            <p:cNvSpPr/>
            <p:nvPr/>
          </p:nvSpPr>
          <p:spPr>
            <a:xfrm>
              <a:off x="7530679" y="4443376"/>
              <a:ext cx="2716551" cy="396000"/>
            </a:xfrm>
            <a:prstGeom prst="rect">
              <a:avLst/>
            </a:prstGeom>
            <a:noFill/>
            <a:ln w="9525" cap="flat" cmpd="sng">
              <a:solidFill>
                <a:srgbClr val="D8D8D8"/>
              </a:solidFill>
              <a:prstDash val="solid"/>
              <a:round/>
              <a:headEnd type="none" w="sm" len="sm"/>
              <a:tailEnd type="none" w="sm" len="sm"/>
            </a:ln>
          </p:spPr>
          <p:txBody>
            <a:bodyPr spcFirstLastPara="1" wrap="square" lIns="36000" tIns="36000" rIns="36000" bIns="36000" anchor="ctr" anchorCtr="0">
              <a:noAutofit/>
            </a:bodyPr>
            <a:lstStyle/>
            <a:p>
              <a:pPr marL="0" marR="0" lvl="0" indent="0" algn="ctr" rtl="0">
                <a:spcBef>
                  <a:spcPts val="0"/>
                </a:spcBef>
                <a:spcAft>
                  <a:spcPts val="0"/>
                </a:spcAft>
                <a:buNone/>
              </a:pPr>
              <a:r>
                <a:rPr lang="de-DE" sz="1400">
                  <a:solidFill>
                    <a:schemeClr val="dk1"/>
                  </a:solidFill>
                  <a:latin typeface="Calibri"/>
                  <a:ea typeface="Calibri"/>
                  <a:cs typeface="Calibri"/>
                  <a:sym typeface="Calibri"/>
                </a:rPr>
                <a:t>Commerce</a:t>
              </a:r>
              <a:endParaRPr/>
            </a:p>
          </p:txBody>
        </p:sp>
        <p:sp>
          <p:nvSpPr>
            <p:cNvPr id="161" name="Google Shape;161;p17"/>
            <p:cNvSpPr/>
            <p:nvPr/>
          </p:nvSpPr>
          <p:spPr>
            <a:xfrm>
              <a:off x="7528817" y="4937758"/>
              <a:ext cx="2716551" cy="396000"/>
            </a:xfrm>
            <a:prstGeom prst="rect">
              <a:avLst/>
            </a:prstGeom>
            <a:noFill/>
            <a:ln w="9525" cap="flat" cmpd="sng">
              <a:solidFill>
                <a:srgbClr val="D8D8D8"/>
              </a:solidFill>
              <a:prstDash val="solid"/>
              <a:round/>
              <a:headEnd type="none" w="sm" len="sm"/>
              <a:tailEnd type="none" w="sm" len="sm"/>
            </a:ln>
          </p:spPr>
          <p:txBody>
            <a:bodyPr spcFirstLastPara="1" wrap="square" lIns="36000" tIns="36000" rIns="36000" bIns="36000" anchor="ctr" anchorCtr="0">
              <a:noAutofit/>
            </a:bodyPr>
            <a:lstStyle/>
            <a:p>
              <a:pPr marL="0" marR="0" lvl="0" indent="0" algn="ctr" rtl="0">
                <a:spcBef>
                  <a:spcPts val="0"/>
                </a:spcBef>
                <a:spcAft>
                  <a:spcPts val="0"/>
                </a:spcAft>
                <a:buNone/>
              </a:pPr>
              <a:r>
                <a:rPr lang="de-DE" sz="1400">
                  <a:solidFill>
                    <a:schemeClr val="dk1"/>
                  </a:solidFill>
                  <a:latin typeface="Calibri"/>
                  <a:ea typeface="Calibri"/>
                  <a:cs typeface="Calibri"/>
                  <a:sym typeface="Calibri"/>
                </a:rPr>
                <a:t>Media</a:t>
              </a:r>
              <a:endParaRPr/>
            </a:p>
          </p:txBody>
        </p:sp>
        <p:cxnSp>
          <p:nvCxnSpPr>
            <p:cNvPr id="162" name="Google Shape;162;p17"/>
            <p:cNvCxnSpPr/>
            <p:nvPr/>
          </p:nvCxnSpPr>
          <p:spPr>
            <a:xfrm rot="-5400000">
              <a:off x="3724012" y="3238858"/>
              <a:ext cx="2230644" cy="961697"/>
            </a:xfrm>
            <a:prstGeom prst="bentConnector3">
              <a:avLst>
                <a:gd name="adj1" fmla="val 81439"/>
              </a:avLst>
            </a:prstGeom>
            <a:noFill/>
            <a:ln w="19050" cap="flat" cmpd="sng">
              <a:solidFill>
                <a:schemeClr val="accent1"/>
              </a:solidFill>
              <a:prstDash val="lgDash"/>
              <a:round/>
              <a:headEnd type="none" w="sm" len="sm"/>
              <a:tailEnd type="oval" w="med" len="med"/>
            </a:ln>
          </p:spPr>
        </p:cxnSp>
        <p:cxnSp>
          <p:nvCxnSpPr>
            <p:cNvPr id="163" name="Google Shape;163;p17"/>
            <p:cNvCxnSpPr/>
            <p:nvPr/>
          </p:nvCxnSpPr>
          <p:spPr>
            <a:xfrm>
              <a:off x="7254799" y="3391195"/>
              <a:ext cx="0" cy="1942563"/>
            </a:xfrm>
            <a:prstGeom prst="straightConnector1">
              <a:avLst/>
            </a:prstGeom>
            <a:noFill/>
            <a:ln w="19050" cap="flat" cmpd="sng">
              <a:solidFill>
                <a:srgbClr val="B0C800"/>
              </a:solidFill>
              <a:prstDash val="lgDash"/>
              <a:round/>
              <a:headEnd type="none" w="sm" len="sm"/>
              <a:tailEnd type="oval" w="med" len="med"/>
            </a:ln>
          </p:spPr>
        </p:cxnSp>
        <p:sp>
          <p:nvSpPr>
            <p:cNvPr id="164" name="Google Shape;164;p17"/>
            <p:cNvSpPr txBox="1"/>
            <p:nvPr/>
          </p:nvSpPr>
          <p:spPr>
            <a:xfrm rot="-5400000">
              <a:off x="6084915" y="4235550"/>
              <a:ext cx="1900972" cy="30777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de-DE" sz="2000">
                  <a:solidFill>
                    <a:schemeClr val="accent1"/>
                  </a:solidFill>
                  <a:latin typeface="Calibri"/>
                  <a:ea typeface="Calibri"/>
                  <a:cs typeface="Calibri"/>
                  <a:sym typeface="Calibri"/>
                </a:rPr>
                <a:t>Arvato Systems</a:t>
              </a:r>
              <a:endParaRPr/>
            </a:p>
          </p:txBody>
        </p:sp>
        <p:pic>
          <p:nvPicPr>
            <p:cNvPr id="165" name="Google Shape;165;p17"/>
            <p:cNvPicPr preferRelativeResize="0"/>
            <p:nvPr/>
          </p:nvPicPr>
          <p:blipFill rotWithShape="1">
            <a:blip r:embed="rId9">
              <a:alphaModFix/>
            </a:blip>
            <a:srcRect/>
            <a:stretch/>
          </p:blipFill>
          <p:spPr>
            <a:xfrm>
              <a:off x="2530151" y="5112043"/>
              <a:ext cx="736412" cy="491475"/>
            </a:xfrm>
            <a:prstGeom prst="rect">
              <a:avLst/>
            </a:prstGeom>
            <a:noFill/>
            <a:ln>
              <a:noFill/>
            </a:ln>
          </p:spPr>
        </p:pic>
        <p:pic>
          <p:nvPicPr>
            <p:cNvPr id="166" name="Google Shape;166;p17"/>
            <p:cNvPicPr preferRelativeResize="0"/>
            <p:nvPr/>
          </p:nvPicPr>
          <p:blipFill rotWithShape="1">
            <a:blip r:embed="rId10">
              <a:alphaModFix/>
            </a:blip>
            <a:srcRect/>
            <a:stretch/>
          </p:blipFill>
          <p:spPr>
            <a:xfrm>
              <a:off x="666435" y="4286865"/>
              <a:ext cx="1074598" cy="604461"/>
            </a:xfrm>
            <a:prstGeom prst="rect">
              <a:avLst/>
            </a:prstGeom>
            <a:noFill/>
            <a:ln>
              <a:noFill/>
            </a:ln>
          </p:spPr>
        </p:pic>
        <p:pic>
          <p:nvPicPr>
            <p:cNvPr id="167" name="Google Shape;167;p17"/>
            <p:cNvPicPr preferRelativeResize="0"/>
            <p:nvPr/>
          </p:nvPicPr>
          <p:blipFill rotWithShape="1">
            <a:blip r:embed="rId11">
              <a:alphaModFix/>
            </a:blip>
            <a:srcRect/>
            <a:stretch/>
          </p:blipFill>
          <p:spPr>
            <a:xfrm>
              <a:off x="1377681" y="4975114"/>
              <a:ext cx="984238" cy="554029"/>
            </a:xfrm>
            <a:prstGeom prst="rect">
              <a:avLst/>
            </a:prstGeom>
            <a:noFill/>
            <a:ln>
              <a:noFill/>
            </a:ln>
          </p:spPr>
        </p:pic>
        <p:pic>
          <p:nvPicPr>
            <p:cNvPr id="168" name="Google Shape;168;p17"/>
            <p:cNvPicPr preferRelativeResize="0"/>
            <p:nvPr/>
          </p:nvPicPr>
          <p:blipFill rotWithShape="1">
            <a:blip r:embed="rId12">
              <a:alphaModFix/>
            </a:blip>
            <a:srcRect/>
            <a:stretch/>
          </p:blipFill>
          <p:spPr>
            <a:xfrm>
              <a:off x="636749" y="3338098"/>
              <a:ext cx="1074598" cy="604461"/>
            </a:xfrm>
            <a:prstGeom prst="rect">
              <a:avLst/>
            </a:prstGeom>
            <a:noFill/>
            <a:ln>
              <a:noFill/>
            </a:ln>
          </p:spPr>
        </p:pic>
      </p:grpSp>
      <p:sp>
        <p:nvSpPr>
          <p:cNvPr id="169" name="Google Shape;169;p17"/>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Name | Arvato Systems | Kunde </a:t>
            </a:r>
            <a:endParaRPr sz="800">
              <a:solidFill>
                <a:srgbClr val="646464"/>
              </a:solidFill>
              <a:latin typeface="Calibri"/>
              <a:ea typeface="Calibri"/>
              <a:cs typeface="Calibri"/>
              <a:sym typeface="Calibri"/>
            </a:endParaRPr>
          </a:p>
        </p:txBody>
      </p:sp>
      <p:sp>
        <p:nvSpPr>
          <p:cNvPr id="170" name="Google Shape;170;p17"/>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3</a:t>
            </a:fld>
            <a:endParaRPr sz="800">
              <a:solidFill>
                <a:srgbClr val="686868"/>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44"/>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533" name="Google Shape;533;p44"/>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534" name="Google Shape;534;p44"/>
          <p:cNvSpPr txBox="1">
            <a:spLocks noGrp="1"/>
          </p:cNvSpPr>
          <p:nvPr>
            <p:ph type="title"/>
          </p:nvPr>
        </p:nvSpPr>
        <p:spPr>
          <a:xfrm>
            <a:off x="630001" y="129700"/>
            <a:ext cx="9780091" cy="886397"/>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Agenda</a:t>
            </a:r>
            <a:endParaRPr sz="3200" b="0" i="0" u="none" strike="noStrike" cap="none">
              <a:solidFill>
                <a:schemeClr val="accent1"/>
              </a:solidFill>
              <a:latin typeface="Calibri"/>
              <a:ea typeface="Calibri"/>
              <a:cs typeface="Calibri"/>
              <a:sym typeface="Calibri"/>
            </a:endParaRPr>
          </a:p>
        </p:txBody>
      </p:sp>
      <p:grpSp>
        <p:nvGrpSpPr>
          <p:cNvPr id="535" name="Google Shape;535;p44"/>
          <p:cNvGrpSpPr/>
          <p:nvPr/>
        </p:nvGrpSpPr>
        <p:grpSpPr>
          <a:xfrm>
            <a:off x="635000" y="-173214"/>
            <a:ext cx="5744285" cy="477888"/>
            <a:chOff x="635000" y="236033"/>
            <a:chExt cx="5744285" cy="477888"/>
          </a:xfrm>
        </p:grpSpPr>
        <p:sp>
          <p:nvSpPr>
            <p:cNvPr id="536" name="Google Shape;536;p44"/>
            <p:cNvSpPr txBox="1"/>
            <p:nvPr/>
          </p:nvSpPr>
          <p:spPr>
            <a:xfrm>
              <a:off x="635000" y="236033"/>
              <a:ext cx="288000" cy="324000"/>
            </a:xfrm>
            <a:prstGeom prst="rect">
              <a:avLst/>
            </a:prstGeom>
            <a:solidFill>
              <a:srgbClr val="FF0000"/>
            </a:solidFill>
            <a:ln>
              <a:noFill/>
            </a:ln>
          </p:spPr>
          <p:txBody>
            <a:bodyPr spcFirstLastPara="1" wrap="square" lIns="72000" tIns="0" rIns="72000" bIns="36000" anchor="t" anchorCtr="0">
              <a:noAutofit/>
            </a:bodyPr>
            <a:lstStyle/>
            <a:p>
              <a:pPr marL="0" marR="0" lvl="0" indent="0" algn="ctr" rtl="0">
                <a:spcBef>
                  <a:spcPts val="0"/>
                </a:spcBef>
                <a:spcAft>
                  <a:spcPts val="0"/>
                </a:spcAft>
                <a:buNone/>
              </a:pPr>
              <a:r>
                <a:rPr lang="de-DE" sz="2000" b="1">
                  <a:solidFill>
                    <a:schemeClr val="lt1"/>
                  </a:solidFill>
                  <a:latin typeface="Calibri"/>
                  <a:ea typeface="Calibri"/>
                  <a:cs typeface="Calibri"/>
                  <a:sym typeface="Calibri"/>
                </a:rPr>
                <a:t>i</a:t>
              </a:r>
              <a:endParaRPr/>
            </a:p>
          </p:txBody>
        </p:sp>
        <p:sp>
          <p:nvSpPr>
            <p:cNvPr id="537" name="Google Shape;537;p44"/>
            <p:cNvSpPr txBox="1"/>
            <p:nvPr/>
          </p:nvSpPr>
          <p:spPr>
            <a:xfrm>
              <a:off x="1119798" y="252256"/>
              <a:ext cx="5259487" cy="46166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de-DE" sz="1000">
                  <a:solidFill>
                    <a:srgbClr val="FF0000"/>
                  </a:solidFill>
                  <a:latin typeface="Calibri"/>
                  <a:ea typeface="Calibri"/>
                  <a:cs typeface="Calibri"/>
                  <a:sym typeface="Calibri"/>
                </a:rPr>
                <a:t>Wenn die Agenda durch die gesamte Präsentation führen soll, kann das aktuelle Kapitel farblich hervorgehoben werden, wie unten am Beispiel „Markenversprechen”. Die Listenebenen 3 und 4 sind auf dieser Folie blau.</a:t>
              </a:r>
              <a:endParaRPr sz="1000">
                <a:solidFill>
                  <a:srgbClr val="FF0000"/>
                </a:solidFill>
                <a:latin typeface="Calibri"/>
                <a:ea typeface="Calibri"/>
                <a:cs typeface="Calibri"/>
                <a:sym typeface="Calibri"/>
              </a:endParaRPr>
            </a:p>
          </p:txBody>
        </p:sp>
      </p:grpSp>
      <p:sp>
        <p:nvSpPr>
          <p:cNvPr id="538" name="Google Shape;538;p44"/>
          <p:cNvSpPr txBox="1">
            <a:spLocks noGrp="1"/>
          </p:cNvSpPr>
          <p:nvPr>
            <p:ph type="body" idx="1"/>
          </p:nvPr>
        </p:nvSpPr>
        <p:spPr>
          <a:xfrm>
            <a:off x="630002" y="1260000"/>
            <a:ext cx="5271165" cy="4904263"/>
          </a:xfrm>
          <a:prstGeom prst="rect">
            <a:avLst/>
          </a:prstGeom>
          <a:noFill/>
          <a:ln>
            <a:noFill/>
          </a:ln>
        </p:spPr>
        <p:txBody>
          <a:bodyPr spcFirstLastPara="1" wrap="square" lIns="0" tIns="0" rIns="0" bIns="0" anchor="t" anchorCtr="0">
            <a:noAutofit/>
          </a:bodyPr>
          <a:lstStyle/>
          <a:p>
            <a:pPr marL="342900" marR="0" lvl="0" indent="-342900" algn="l" rtl="0">
              <a:spcBef>
                <a:spcPts val="0"/>
              </a:spcBef>
              <a:spcAft>
                <a:spcPts val="0"/>
              </a:spcAft>
              <a:buClr>
                <a:schemeClr val="accent1"/>
              </a:buClr>
              <a:buSzPts val="2040"/>
              <a:buFont typeface="Noto Sans Symbols"/>
              <a:buChar char="•"/>
            </a:pPr>
            <a:r>
              <a:rPr lang="de-DE" sz="2400" b="0" i="0" u="none" strike="noStrike" cap="none">
                <a:solidFill>
                  <a:schemeClr val="dk1"/>
                </a:solidFill>
                <a:latin typeface="Calibri"/>
                <a:ea typeface="Calibri"/>
                <a:cs typeface="Calibri"/>
                <a:sym typeface="Calibri"/>
              </a:rPr>
              <a:t>Erste Ebene</a:t>
            </a:r>
            <a:endParaRPr/>
          </a:p>
          <a:p>
            <a:pPr marL="628650" marR="0" lvl="1" indent="-265113" algn="l" rtl="0">
              <a:spcBef>
                <a:spcPts val="0"/>
              </a:spcBef>
              <a:spcAft>
                <a:spcPts val="0"/>
              </a:spcAft>
              <a:buClr>
                <a:schemeClr val="accent1"/>
              </a:buClr>
              <a:buSzPts val="1530"/>
              <a:buFont typeface="Noto Sans Symbols"/>
              <a:buChar char="−"/>
            </a:pPr>
            <a:r>
              <a:rPr lang="de-DE" sz="1800" b="0" i="0" u="none" strike="noStrike" cap="none">
                <a:solidFill>
                  <a:schemeClr val="dk1"/>
                </a:solidFill>
                <a:latin typeface="Calibri"/>
                <a:ea typeface="Calibri"/>
                <a:cs typeface="Calibri"/>
                <a:sym typeface="Calibri"/>
              </a:rPr>
              <a:t>Zweite Ebene</a:t>
            </a:r>
            <a:endParaRPr/>
          </a:p>
          <a:p>
            <a:pPr marL="628650" marR="0" lvl="1" indent="-265113" algn="l" rtl="0">
              <a:spcBef>
                <a:spcPts val="0"/>
              </a:spcBef>
              <a:spcAft>
                <a:spcPts val="0"/>
              </a:spcAft>
              <a:buClr>
                <a:schemeClr val="accent1"/>
              </a:buClr>
              <a:buSzPts val="1530"/>
              <a:buFont typeface="Noto Sans Symbols"/>
              <a:buChar char="−"/>
            </a:pPr>
            <a:r>
              <a:rPr lang="de-DE" sz="1800" b="0" i="0" u="none" strike="noStrike" cap="none">
                <a:solidFill>
                  <a:schemeClr val="dk1"/>
                </a:solidFill>
                <a:latin typeface="Calibri"/>
                <a:ea typeface="Calibri"/>
                <a:cs typeface="Calibri"/>
                <a:sym typeface="Calibri"/>
              </a:rPr>
              <a:t>dolor sit </a:t>
            </a:r>
            <a:endParaRPr/>
          </a:p>
          <a:p>
            <a:pPr marL="628650" marR="0" lvl="1" indent="-265113" algn="l" rtl="0">
              <a:spcBef>
                <a:spcPts val="0"/>
              </a:spcBef>
              <a:spcAft>
                <a:spcPts val="0"/>
              </a:spcAft>
              <a:buClr>
                <a:schemeClr val="accent1"/>
              </a:buClr>
              <a:buSzPts val="1530"/>
              <a:buFont typeface="Noto Sans Symbols"/>
              <a:buChar char="−"/>
            </a:pPr>
            <a:r>
              <a:rPr lang="de-DE" sz="1800" b="0" i="0" u="none" strike="noStrike" cap="none">
                <a:solidFill>
                  <a:schemeClr val="dk1"/>
                </a:solidFill>
                <a:latin typeface="Calibri"/>
                <a:ea typeface="Calibri"/>
                <a:cs typeface="Calibri"/>
                <a:sym typeface="Calibri"/>
              </a:rPr>
              <a:t>amet </a:t>
            </a:r>
            <a:endParaRPr/>
          </a:p>
          <a:p>
            <a:pPr marL="363538" marR="0" lvl="2" indent="-363538" algn="l" rtl="0">
              <a:spcBef>
                <a:spcPts val="1200"/>
              </a:spcBef>
              <a:spcAft>
                <a:spcPts val="0"/>
              </a:spcAft>
              <a:buClr>
                <a:schemeClr val="accent1"/>
              </a:buClr>
              <a:buSzPts val="2040"/>
              <a:buFont typeface="Noto Sans Symbols"/>
              <a:buChar char="•"/>
            </a:pPr>
            <a:r>
              <a:rPr lang="de-DE" sz="2400" b="0" i="0" u="none" strike="noStrike" cap="none">
                <a:solidFill>
                  <a:schemeClr val="accent1"/>
                </a:solidFill>
                <a:latin typeface="Calibri"/>
                <a:ea typeface="Calibri"/>
                <a:cs typeface="Calibri"/>
                <a:sym typeface="Calibri"/>
              </a:rPr>
              <a:t>MARKENVERSPRECHEN</a:t>
            </a:r>
            <a:endParaRPr/>
          </a:p>
          <a:p>
            <a:pPr marL="628650" marR="0" lvl="3" indent="-265113" algn="l" rtl="0">
              <a:spcBef>
                <a:spcPts val="0"/>
              </a:spcBef>
              <a:spcAft>
                <a:spcPts val="0"/>
              </a:spcAft>
              <a:buClr>
                <a:schemeClr val="accent1"/>
              </a:buClr>
              <a:buSzPts val="1530"/>
              <a:buFont typeface="Noto Sans Symbols"/>
              <a:buChar char="−"/>
            </a:pPr>
            <a:r>
              <a:rPr lang="de-DE" sz="1800" b="0" i="0" u="none" strike="noStrike" cap="none">
                <a:solidFill>
                  <a:schemeClr val="accent1"/>
                </a:solidFill>
                <a:latin typeface="Calibri"/>
                <a:ea typeface="Calibri"/>
                <a:cs typeface="Calibri"/>
                <a:sym typeface="Calibri"/>
              </a:rPr>
              <a:t>Vierte Ebene</a:t>
            </a:r>
            <a:endParaRPr/>
          </a:p>
          <a:p>
            <a:pPr marL="628650" marR="0" lvl="3" indent="-265113" algn="l" rtl="0">
              <a:spcBef>
                <a:spcPts val="0"/>
              </a:spcBef>
              <a:spcAft>
                <a:spcPts val="0"/>
              </a:spcAft>
              <a:buClr>
                <a:schemeClr val="accent1"/>
              </a:buClr>
              <a:buSzPts val="1530"/>
              <a:buFont typeface="Noto Sans Symbols"/>
              <a:buChar char="−"/>
            </a:pPr>
            <a:r>
              <a:rPr lang="de-DE" sz="1800" b="0" i="0" u="none" strike="noStrike" cap="none">
                <a:solidFill>
                  <a:schemeClr val="accent1"/>
                </a:solidFill>
                <a:latin typeface="Calibri"/>
                <a:ea typeface="Calibri"/>
                <a:cs typeface="Calibri"/>
                <a:sym typeface="Calibri"/>
              </a:rPr>
              <a:t>Vision</a:t>
            </a:r>
            <a:endParaRPr/>
          </a:p>
          <a:p>
            <a:pPr marL="628650" marR="0" lvl="3" indent="-265113" algn="l" rtl="0">
              <a:spcBef>
                <a:spcPts val="0"/>
              </a:spcBef>
              <a:spcAft>
                <a:spcPts val="0"/>
              </a:spcAft>
              <a:buClr>
                <a:schemeClr val="accent1"/>
              </a:buClr>
              <a:buSzPts val="1530"/>
              <a:buFont typeface="Noto Sans Symbols"/>
              <a:buChar char="−"/>
            </a:pPr>
            <a:r>
              <a:rPr lang="de-DE" sz="1800" b="0" i="0" u="none" strike="noStrike" cap="none">
                <a:solidFill>
                  <a:schemeClr val="accent1"/>
                </a:solidFill>
                <a:latin typeface="Calibri"/>
                <a:ea typeface="Calibri"/>
                <a:cs typeface="Calibri"/>
                <a:sym typeface="Calibri"/>
              </a:rPr>
              <a:t>Mission</a:t>
            </a:r>
            <a:endParaRPr/>
          </a:p>
          <a:p>
            <a:pPr marL="342900" marR="0" lvl="0" indent="-342900" algn="l" rtl="0">
              <a:spcBef>
                <a:spcPts val="600"/>
              </a:spcBef>
              <a:spcAft>
                <a:spcPts val="0"/>
              </a:spcAft>
              <a:buClr>
                <a:schemeClr val="accent1"/>
              </a:buClr>
              <a:buSzPts val="2040"/>
              <a:buFont typeface="Noto Sans Symbols"/>
              <a:buChar char="•"/>
            </a:pPr>
            <a:r>
              <a:rPr lang="de-DE" sz="2400" b="0" i="0" u="none" strike="noStrike" cap="none">
                <a:solidFill>
                  <a:schemeClr val="dk1"/>
                </a:solidFill>
                <a:latin typeface="Calibri"/>
                <a:ea typeface="Calibri"/>
                <a:cs typeface="Calibri"/>
                <a:sym typeface="Calibri"/>
              </a:rPr>
              <a:t>Stories of Delight</a:t>
            </a:r>
            <a:endParaRPr sz="2400" b="0" i="0" u="none" strike="noStrike" cap="none">
              <a:solidFill>
                <a:schemeClr val="dk1"/>
              </a:solidFill>
              <a:latin typeface="Calibri"/>
              <a:ea typeface="Calibri"/>
              <a:cs typeface="Calibri"/>
              <a:sym typeface="Calibri"/>
            </a:endParaRPr>
          </a:p>
          <a:p>
            <a:pPr marL="628650" marR="0" lvl="1" indent="-265113" algn="l" rtl="0">
              <a:spcBef>
                <a:spcPts val="0"/>
              </a:spcBef>
              <a:spcAft>
                <a:spcPts val="0"/>
              </a:spcAft>
              <a:buClr>
                <a:schemeClr val="accent1"/>
              </a:buClr>
              <a:buSzPts val="1530"/>
              <a:buFont typeface="Noto Sans Symbols"/>
              <a:buChar char="−"/>
            </a:pPr>
            <a:r>
              <a:rPr lang="de-DE" sz="1800" b="0" i="0" u="none" strike="noStrike" cap="none">
                <a:solidFill>
                  <a:schemeClr val="dk1"/>
                </a:solidFill>
                <a:latin typeface="Calibri"/>
                <a:ea typeface="Calibri"/>
                <a:cs typeface="Calibri"/>
                <a:sym typeface="Calibri"/>
              </a:rPr>
              <a:t>Aenean massa. Cum sociis natoque </a:t>
            </a:r>
            <a:br>
              <a:rPr lang="de-DE" sz="1800" b="0" i="0" u="none" strike="noStrike" cap="none">
                <a:solidFill>
                  <a:schemeClr val="dk1"/>
                </a:solidFill>
                <a:latin typeface="Calibri"/>
                <a:ea typeface="Calibri"/>
                <a:cs typeface="Calibri"/>
                <a:sym typeface="Calibri"/>
              </a:rPr>
            </a:br>
            <a:r>
              <a:rPr lang="de-DE" sz="1800" b="0" i="0" u="none" strike="noStrike" cap="none">
                <a:solidFill>
                  <a:schemeClr val="dk1"/>
                </a:solidFill>
                <a:latin typeface="Calibri"/>
                <a:ea typeface="Calibri"/>
                <a:cs typeface="Calibri"/>
                <a:sym typeface="Calibri"/>
              </a:rPr>
              <a:t>penatibus et magnis dis parturient</a:t>
            </a:r>
            <a:endParaRPr sz="1800" b="0" i="0" u="none" strike="noStrike" cap="none">
              <a:solidFill>
                <a:schemeClr val="dk1"/>
              </a:solidFill>
              <a:latin typeface="Calibri"/>
              <a:ea typeface="Calibri"/>
              <a:cs typeface="Calibri"/>
              <a:sym typeface="Calibri"/>
            </a:endParaRPr>
          </a:p>
        </p:txBody>
      </p:sp>
      <p:sp>
        <p:nvSpPr>
          <p:cNvPr id="539" name="Google Shape;539;p44"/>
          <p:cNvSpPr txBox="1">
            <a:spLocks noGrp="1"/>
          </p:cNvSpPr>
          <p:nvPr>
            <p:ph type="body" idx="2"/>
          </p:nvPr>
        </p:nvSpPr>
        <p:spPr>
          <a:xfrm>
            <a:off x="6282000" y="1259999"/>
            <a:ext cx="5271165" cy="4904264"/>
          </a:xfrm>
          <a:prstGeom prst="rect">
            <a:avLst/>
          </a:prstGeom>
          <a:noFill/>
          <a:ln>
            <a:noFill/>
          </a:ln>
        </p:spPr>
        <p:txBody>
          <a:bodyPr spcFirstLastPara="1" wrap="square" lIns="0" tIns="0" rIns="0" bIns="0" anchor="t" anchorCtr="0">
            <a:noAutofit/>
          </a:bodyPr>
          <a:lstStyle/>
          <a:p>
            <a:pPr marL="342900" marR="0" lvl="0" indent="-342900" algn="l" rtl="0">
              <a:spcBef>
                <a:spcPts val="0"/>
              </a:spcBef>
              <a:spcAft>
                <a:spcPts val="0"/>
              </a:spcAft>
              <a:buClr>
                <a:schemeClr val="accent1"/>
              </a:buClr>
              <a:buSzPts val="2040"/>
              <a:buFont typeface="Noto Sans Symbols"/>
              <a:buChar char="•"/>
            </a:pPr>
            <a:r>
              <a:rPr lang="de-DE" sz="2400" b="0" i="0" u="none" strike="noStrike" cap="none">
                <a:solidFill>
                  <a:schemeClr val="dk1"/>
                </a:solidFill>
                <a:latin typeface="Calibri"/>
                <a:ea typeface="Calibri"/>
                <a:cs typeface="Calibri"/>
                <a:sym typeface="Calibri"/>
              </a:rPr>
              <a:t>Lorem ipsum dolor sit amet</a:t>
            </a:r>
            <a:endParaRPr sz="2400" b="0" i="0" u="none" strike="noStrike" cap="none">
              <a:solidFill>
                <a:schemeClr val="dk1"/>
              </a:solidFill>
              <a:latin typeface="Calibri"/>
              <a:ea typeface="Calibri"/>
              <a:cs typeface="Calibri"/>
              <a:sym typeface="Calibri"/>
            </a:endParaRPr>
          </a:p>
          <a:p>
            <a:pPr marL="628650" marR="0" lvl="1" indent="-265113" algn="l" rtl="0">
              <a:spcBef>
                <a:spcPts val="0"/>
              </a:spcBef>
              <a:spcAft>
                <a:spcPts val="0"/>
              </a:spcAft>
              <a:buClr>
                <a:schemeClr val="accent1"/>
              </a:buClr>
              <a:buSzPts val="1530"/>
              <a:buFont typeface="Noto Sans Symbols"/>
              <a:buChar char="−"/>
            </a:pPr>
            <a:r>
              <a:rPr lang="de-DE" sz="1800" b="0" i="0" u="none" strike="noStrike" cap="none">
                <a:solidFill>
                  <a:schemeClr val="dk1"/>
                </a:solidFill>
                <a:latin typeface="Calibri"/>
                <a:ea typeface="Calibri"/>
                <a:cs typeface="Calibri"/>
                <a:sym typeface="Calibri"/>
              </a:rPr>
              <a:t>consectetuer </a:t>
            </a:r>
            <a:endParaRPr/>
          </a:p>
          <a:p>
            <a:pPr marL="628650" marR="0" lvl="1" indent="-265113" algn="l" rtl="0">
              <a:spcBef>
                <a:spcPts val="0"/>
              </a:spcBef>
              <a:spcAft>
                <a:spcPts val="0"/>
              </a:spcAft>
              <a:buClr>
                <a:schemeClr val="accent1"/>
              </a:buClr>
              <a:buSzPts val="1530"/>
              <a:buFont typeface="Noto Sans Symbols"/>
              <a:buChar char="−"/>
            </a:pPr>
            <a:r>
              <a:rPr lang="de-DE" sz="1800" b="0" i="0" u="none" strike="noStrike" cap="none">
                <a:solidFill>
                  <a:schemeClr val="dk1"/>
                </a:solidFill>
                <a:latin typeface="Calibri"/>
                <a:ea typeface="Calibri"/>
                <a:cs typeface="Calibri"/>
                <a:sym typeface="Calibri"/>
              </a:rPr>
              <a:t>adipiscing </a:t>
            </a:r>
            <a:endParaRPr/>
          </a:p>
          <a:p>
            <a:pPr marL="628650" marR="0" lvl="1" indent="-265113" algn="l" rtl="0">
              <a:spcBef>
                <a:spcPts val="0"/>
              </a:spcBef>
              <a:spcAft>
                <a:spcPts val="0"/>
              </a:spcAft>
              <a:buClr>
                <a:schemeClr val="accent1"/>
              </a:buClr>
              <a:buSzPts val="1530"/>
              <a:buFont typeface="Noto Sans Symbols"/>
              <a:buChar char="−"/>
            </a:pPr>
            <a:r>
              <a:rPr lang="de-DE" sz="1800" b="0" i="0" u="none" strike="noStrike" cap="none">
                <a:solidFill>
                  <a:schemeClr val="dk1"/>
                </a:solidFill>
                <a:latin typeface="Calibri"/>
                <a:ea typeface="Calibri"/>
                <a:cs typeface="Calibri"/>
                <a:sym typeface="Calibri"/>
              </a:rPr>
              <a:t>elit</a:t>
            </a:r>
            <a:endParaRPr sz="1800" b="0" i="0" u="none" strike="noStrike" cap="none">
              <a:solidFill>
                <a:schemeClr val="dk1"/>
              </a:solidFill>
              <a:latin typeface="Calibri"/>
              <a:ea typeface="Calibri"/>
              <a:cs typeface="Calibri"/>
              <a:sym typeface="Calibri"/>
            </a:endParaRPr>
          </a:p>
          <a:p>
            <a:pPr marL="342900" marR="0" lvl="0" indent="-342900" algn="l" rtl="0">
              <a:spcBef>
                <a:spcPts val="600"/>
              </a:spcBef>
              <a:spcAft>
                <a:spcPts val="0"/>
              </a:spcAft>
              <a:buClr>
                <a:schemeClr val="accent1"/>
              </a:buClr>
              <a:buSzPts val="2040"/>
              <a:buFont typeface="Noto Sans Symbols"/>
              <a:buChar char="•"/>
            </a:pPr>
            <a:r>
              <a:rPr lang="de-DE" sz="2400" b="0" i="0" u="none" strike="noStrike" cap="none">
                <a:solidFill>
                  <a:schemeClr val="dk1"/>
                </a:solidFill>
                <a:latin typeface="Calibri"/>
                <a:ea typeface="Calibri"/>
                <a:cs typeface="Calibri"/>
                <a:sym typeface="Calibri"/>
              </a:rPr>
              <a:t>Aenean commodo </a:t>
            </a:r>
            <a:endParaRPr/>
          </a:p>
          <a:p>
            <a:pPr marL="628650" marR="0" lvl="1" indent="-265113" algn="l" rtl="0">
              <a:spcBef>
                <a:spcPts val="0"/>
              </a:spcBef>
              <a:spcAft>
                <a:spcPts val="0"/>
              </a:spcAft>
              <a:buClr>
                <a:schemeClr val="accent1"/>
              </a:buClr>
              <a:buSzPts val="1530"/>
              <a:buFont typeface="Noto Sans Symbols"/>
              <a:buChar char="−"/>
            </a:pPr>
            <a:r>
              <a:rPr lang="de-DE" sz="1800" b="0" i="0" u="none" strike="noStrike" cap="none">
                <a:solidFill>
                  <a:schemeClr val="dk1"/>
                </a:solidFill>
                <a:latin typeface="Calibri"/>
                <a:ea typeface="Calibri"/>
                <a:cs typeface="Calibri"/>
                <a:sym typeface="Calibri"/>
              </a:rPr>
              <a:t>ligula eget dolor. Aenean massa. Cum sociis natoque penatibus et magnis dis parturient montes</a:t>
            </a:r>
            <a:endParaRPr sz="1800" b="0" i="0" u="none" strike="noStrike" cap="none">
              <a:solidFill>
                <a:schemeClr val="dk1"/>
              </a:solidFill>
              <a:latin typeface="Calibri"/>
              <a:ea typeface="Calibri"/>
              <a:cs typeface="Calibri"/>
              <a:sym typeface="Calibri"/>
            </a:endParaRPr>
          </a:p>
          <a:p>
            <a:pPr marL="342900" marR="0" lvl="0" indent="-342900" algn="l" rtl="0">
              <a:spcBef>
                <a:spcPts val="600"/>
              </a:spcBef>
              <a:spcAft>
                <a:spcPts val="0"/>
              </a:spcAft>
              <a:buClr>
                <a:schemeClr val="accent1"/>
              </a:buClr>
              <a:buSzPts val="2040"/>
              <a:buFont typeface="Noto Sans Symbols"/>
              <a:buChar char="•"/>
            </a:pPr>
            <a:r>
              <a:rPr lang="de-DE" sz="2400" b="0" i="0" u="none" strike="noStrike" cap="none">
                <a:solidFill>
                  <a:schemeClr val="dk1"/>
                </a:solidFill>
                <a:latin typeface="Calibri"/>
                <a:ea typeface="Calibri"/>
                <a:cs typeface="Calibri"/>
                <a:sym typeface="Calibri"/>
              </a:rPr>
              <a:t>Donec quam </a:t>
            </a:r>
            <a:endParaRPr/>
          </a:p>
          <a:p>
            <a:pPr marL="628650" marR="0" lvl="1" indent="-265113" algn="l" rtl="0">
              <a:spcBef>
                <a:spcPts val="0"/>
              </a:spcBef>
              <a:spcAft>
                <a:spcPts val="0"/>
              </a:spcAft>
              <a:buClr>
                <a:schemeClr val="accent1"/>
              </a:buClr>
              <a:buSzPts val="1530"/>
              <a:buFont typeface="Noto Sans Symbols"/>
              <a:buChar char="−"/>
            </a:pPr>
            <a:r>
              <a:rPr lang="de-DE" sz="1800" b="0" i="0" u="none" strike="noStrike" cap="none">
                <a:solidFill>
                  <a:schemeClr val="dk1"/>
                </a:solidFill>
                <a:latin typeface="Calibri"/>
                <a:ea typeface="Calibri"/>
                <a:cs typeface="Calibri"/>
                <a:sym typeface="Calibri"/>
              </a:rPr>
              <a:t>felis, ultricies nec, pellentesque eu </a:t>
            </a:r>
            <a:endParaRPr/>
          </a:p>
          <a:p>
            <a:pPr marL="628650" marR="0" lvl="1" indent="-265113" algn="l" rtl="0">
              <a:spcBef>
                <a:spcPts val="0"/>
              </a:spcBef>
              <a:spcAft>
                <a:spcPts val="0"/>
              </a:spcAft>
              <a:buClr>
                <a:schemeClr val="accent1"/>
              </a:buClr>
              <a:buSzPts val="1530"/>
              <a:buFont typeface="Noto Sans Symbols"/>
              <a:buChar char="−"/>
            </a:pPr>
            <a:r>
              <a:rPr lang="de-DE" sz="1800" b="0" i="0" u="none" strike="noStrike" cap="none">
                <a:solidFill>
                  <a:schemeClr val="dk1"/>
                </a:solidFill>
                <a:latin typeface="Calibri"/>
                <a:ea typeface="Calibri"/>
                <a:cs typeface="Calibri"/>
                <a:sym typeface="Calibri"/>
              </a:rPr>
              <a:t>pretium quis, sem. Nulla consequat </a:t>
            </a:r>
            <a:br>
              <a:rPr lang="de-DE" sz="1800" b="0" i="0" u="none" strike="noStrike" cap="none">
                <a:solidFill>
                  <a:schemeClr val="dk1"/>
                </a:solidFill>
                <a:latin typeface="Calibri"/>
                <a:ea typeface="Calibri"/>
                <a:cs typeface="Calibri"/>
                <a:sym typeface="Calibri"/>
              </a:rPr>
            </a:br>
            <a:r>
              <a:rPr lang="de-DE" sz="1800" b="0" i="0" u="none" strike="noStrike" cap="none">
                <a:solidFill>
                  <a:schemeClr val="dk1"/>
                </a:solidFill>
                <a:latin typeface="Calibri"/>
                <a:ea typeface="Calibri"/>
                <a:cs typeface="Calibri"/>
                <a:sym typeface="Calibri"/>
              </a:rPr>
              <a:t>massa quis enim.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45"/>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546" name="Google Shape;546;p45"/>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547" name="Google Shape;547;p45"/>
          <p:cNvSpPr txBox="1">
            <a:spLocks noGrp="1"/>
          </p:cNvSpPr>
          <p:nvPr>
            <p:ph type="body" idx="2"/>
          </p:nvPr>
        </p:nvSpPr>
        <p:spPr>
          <a:xfrm>
            <a:off x="2854348"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THEMA 02</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Lorem ipsum dolor sit amet, consecte tuer adipiscing</a:t>
            </a:r>
            <a:endParaRPr/>
          </a:p>
          <a:p>
            <a:pPr marL="0" marR="0" lvl="0" indent="0" algn="l" rtl="0">
              <a:spcBef>
                <a:spcPts val="360"/>
              </a:spcBef>
              <a:spcAft>
                <a:spcPts val="0"/>
              </a:spcAft>
              <a:buClr>
                <a:schemeClr val="accent1"/>
              </a:buClr>
              <a:buSzPts val="1530"/>
              <a:buFont typeface="Noto Sans Symbols"/>
              <a:buNone/>
            </a:pPr>
            <a:endParaRPr sz="1800" b="1" i="0" u="none" strike="noStrike" cap="none">
              <a:solidFill>
                <a:schemeClr val="accent1"/>
              </a:solidFill>
              <a:latin typeface="Calibri"/>
              <a:ea typeface="Calibri"/>
              <a:cs typeface="Calibri"/>
              <a:sym typeface="Calibri"/>
            </a:endParaRPr>
          </a:p>
        </p:txBody>
      </p:sp>
      <p:sp>
        <p:nvSpPr>
          <p:cNvPr id="548" name="Google Shape;548;p45"/>
          <p:cNvSpPr txBox="1">
            <a:spLocks noGrp="1"/>
          </p:cNvSpPr>
          <p:nvPr>
            <p:ph type="body" idx="3"/>
          </p:nvPr>
        </p:nvSpPr>
        <p:spPr>
          <a:xfrm>
            <a:off x="5074360"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THEMA 03</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Lorem ipsum dolor sit amet, consecte tuer adipiscing</a:t>
            </a:r>
            <a:endParaRPr/>
          </a:p>
          <a:p>
            <a:pPr marL="0" marR="0" lvl="0" indent="0" algn="l" rtl="0">
              <a:spcBef>
                <a:spcPts val="360"/>
              </a:spcBef>
              <a:spcAft>
                <a:spcPts val="0"/>
              </a:spcAft>
              <a:buClr>
                <a:schemeClr val="accent1"/>
              </a:buClr>
              <a:buSzPts val="1530"/>
              <a:buFont typeface="Noto Sans Symbols"/>
              <a:buNone/>
            </a:pPr>
            <a:endParaRPr sz="1800" b="1" i="0" u="none" strike="noStrike" cap="none">
              <a:solidFill>
                <a:schemeClr val="accent1"/>
              </a:solidFill>
              <a:latin typeface="Calibri"/>
              <a:ea typeface="Calibri"/>
              <a:cs typeface="Calibri"/>
              <a:sym typeface="Calibri"/>
            </a:endParaRPr>
          </a:p>
        </p:txBody>
      </p:sp>
      <p:sp>
        <p:nvSpPr>
          <p:cNvPr id="549" name="Google Shape;549;p45"/>
          <p:cNvSpPr txBox="1">
            <a:spLocks noGrp="1"/>
          </p:cNvSpPr>
          <p:nvPr>
            <p:ph type="body" idx="4"/>
          </p:nvPr>
        </p:nvSpPr>
        <p:spPr>
          <a:xfrm>
            <a:off x="7294372"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THEMA 04</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Lorem ipsum dolor sit amet, consecte tuer adipiscing</a:t>
            </a:r>
            <a:endParaRPr/>
          </a:p>
          <a:p>
            <a:pPr marL="0" marR="0" lvl="0" indent="0" algn="l" rtl="0">
              <a:spcBef>
                <a:spcPts val="360"/>
              </a:spcBef>
              <a:spcAft>
                <a:spcPts val="0"/>
              </a:spcAft>
              <a:buClr>
                <a:schemeClr val="accent1"/>
              </a:buClr>
              <a:buSzPts val="1530"/>
              <a:buFont typeface="Noto Sans Symbols"/>
              <a:buNone/>
            </a:pPr>
            <a:endParaRPr sz="1800" b="1" i="0" u="none" strike="noStrike" cap="none">
              <a:solidFill>
                <a:schemeClr val="accent1"/>
              </a:solidFill>
              <a:latin typeface="Calibri"/>
              <a:ea typeface="Calibri"/>
              <a:cs typeface="Calibri"/>
              <a:sym typeface="Calibri"/>
            </a:endParaRPr>
          </a:p>
        </p:txBody>
      </p:sp>
      <p:sp>
        <p:nvSpPr>
          <p:cNvPr id="550" name="Google Shape;550;p45"/>
          <p:cNvSpPr txBox="1">
            <a:spLocks noGrp="1"/>
          </p:cNvSpPr>
          <p:nvPr>
            <p:ph type="title"/>
          </p:nvPr>
        </p:nvSpPr>
        <p:spPr>
          <a:xfrm>
            <a:off x="630001" y="129700"/>
            <a:ext cx="9780091" cy="886397"/>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Agenda</a:t>
            </a:r>
            <a:endParaRPr sz="3200" b="0" i="0" u="none" strike="noStrike" cap="none">
              <a:solidFill>
                <a:schemeClr val="accent1"/>
              </a:solidFill>
              <a:latin typeface="Calibri"/>
              <a:ea typeface="Calibri"/>
              <a:cs typeface="Calibri"/>
              <a:sym typeface="Calibri"/>
            </a:endParaRPr>
          </a:p>
        </p:txBody>
      </p:sp>
      <p:grpSp>
        <p:nvGrpSpPr>
          <p:cNvPr id="551" name="Google Shape;551;p45"/>
          <p:cNvGrpSpPr/>
          <p:nvPr/>
        </p:nvGrpSpPr>
        <p:grpSpPr>
          <a:xfrm>
            <a:off x="635000" y="-152700"/>
            <a:ext cx="5268913" cy="477888"/>
            <a:chOff x="635000" y="236033"/>
            <a:chExt cx="5268913" cy="477888"/>
          </a:xfrm>
        </p:grpSpPr>
        <p:grpSp>
          <p:nvGrpSpPr>
            <p:cNvPr id="552" name="Google Shape;552;p45"/>
            <p:cNvGrpSpPr/>
            <p:nvPr/>
          </p:nvGrpSpPr>
          <p:grpSpPr>
            <a:xfrm>
              <a:off x="635000" y="236033"/>
              <a:ext cx="5268913" cy="477888"/>
              <a:chOff x="635000" y="236033"/>
              <a:chExt cx="5268913" cy="477888"/>
            </a:xfrm>
          </p:grpSpPr>
          <p:sp>
            <p:nvSpPr>
              <p:cNvPr id="553" name="Google Shape;553;p45"/>
              <p:cNvSpPr txBox="1"/>
              <p:nvPr/>
            </p:nvSpPr>
            <p:spPr>
              <a:xfrm>
                <a:off x="635000" y="236033"/>
                <a:ext cx="288000" cy="324000"/>
              </a:xfrm>
              <a:prstGeom prst="rect">
                <a:avLst/>
              </a:prstGeom>
              <a:solidFill>
                <a:srgbClr val="FF0000"/>
              </a:solidFill>
              <a:ln>
                <a:noFill/>
              </a:ln>
            </p:spPr>
            <p:txBody>
              <a:bodyPr spcFirstLastPara="1" wrap="square" lIns="72000" tIns="0" rIns="72000" bIns="36000" anchor="t" anchorCtr="0">
                <a:noAutofit/>
              </a:bodyPr>
              <a:lstStyle/>
              <a:p>
                <a:pPr marL="0" marR="0" lvl="0" indent="0" algn="ctr" rtl="0">
                  <a:spcBef>
                    <a:spcPts val="0"/>
                  </a:spcBef>
                  <a:spcAft>
                    <a:spcPts val="0"/>
                  </a:spcAft>
                  <a:buNone/>
                </a:pPr>
                <a:r>
                  <a:rPr lang="de-DE" sz="2000" b="1">
                    <a:solidFill>
                      <a:schemeClr val="lt1"/>
                    </a:solidFill>
                    <a:latin typeface="Calibri"/>
                    <a:ea typeface="Calibri"/>
                    <a:cs typeface="Calibri"/>
                    <a:sym typeface="Calibri"/>
                  </a:rPr>
                  <a:t>i</a:t>
                </a:r>
                <a:endParaRPr/>
              </a:p>
            </p:txBody>
          </p:sp>
          <p:sp>
            <p:nvSpPr>
              <p:cNvPr id="554" name="Google Shape;554;p45"/>
              <p:cNvSpPr txBox="1"/>
              <p:nvPr/>
            </p:nvSpPr>
            <p:spPr>
              <a:xfrm>
                <a:off x="1119798" y="252256"/>
                <a:ext cx="4784115" cy="46166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de-DE" sz="1000">
                    <a:solidFill>
                      <a:srgbClr val="FF0000"/>
                    </a:solidFill>
                    <a:latin typeface="Calibri"/>
                    <a:ea typeface="Calibri"/>
                    <a:cs typeface="Calibri"/>
                    <a:sym typeface="Calibri"/>
                  </a:rPr>
                  <a:t>Um ein Kapitel hervorzuheben, nutzen Sie das Werkzeug “Format übertragen”, welches im Register „Start“ unter „Zwischenablage“ zu finden ist. </a:t>
                </a:r>
                <a:br>
                  <a:rPr lang="de-DE" sz="1000">
                    <a:solidFill>
                      <a:srgbClr val="FF0000"/>
                    </a:solidFill>
                    <a:latin typeface="Calibri"/>
                    <a:ea typeface="Calibri"/>
                    <a:cs typeface="Calibri"/>
                    <a:sym typeface="Calibri"/>
                  </a:rPr>
                </a:br>
                <a:endParaRPr sz="1000">
                  <a:solidFill>
                    <a:srgbClr val="FF0000"/>
                  </a:solidFill>
                  <a:latin typeface="Calibri"/>
                  <a:ea typeface="Calibri"/>
                  <a:cs typeface="Calibri"/>
                  <a:sym typeface="Calibri"/>
                </a:endParaRPr>
              </a:p>
            </p:txBody>
          </p:sp>
        </p:grpSp>
        <p:pic>
          <p:nvPicPr>
            <p:cNvPr id="555" name="Google Shape;555;p45"/>
            <p:cNvPicPr preferRelativeResize="0"/>
            <p:nvPr/>
          </p:nvPicPr>
          <p:blipFill rotWithShape="1">
            <a:blip r:embed="rId3">
              <a:alphaModFix/>
            </a:blip>
            <a:srcRect/>
            <a:stretch/>
          </p:blipFill>
          <p:spPr>
            <a:xfrm>
              <a:off x="3940889" y="432167"/>
              <a:ext cx="200025" cy="219075"/>
            </a:xfrm>
            <a:prstGeom prst="rect">
              <a:avLst/>
            </a:prstGeom>
            <a:noFill/>
            <a:ln>
              <a:noFill/>
            </a:ln>
          </p:spPr>
        </p:pic>
      </p:grpSp>
      <p:sp>
        <p:nvSpPr>
          <p:cNvPr id="556" name="Google Shape;556;p45"/>
          <p:cNvSpPr txBox="1">
            <a:spLocks noGrp="1"/>
          </p:cNvSpPr>
          <p:nvPr>
            <p:ph type="body" idx="1"/>
          </p:nvPr>
        </p:nvSpPr>
        <p:spPr>
          <a:xfrm>
            <a:off x="634336" y="1260000"/>
            <a:ext cx="2032302" cy="23214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THEMA 01</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Lorem ipsum dolor sit amet, consecte tuer adipiscing</a:t>
            </a:r>
            <a:endParaRPr/>
          </a:p>
          <a:p>
            <a:pPr marL="0" marR="0" lvl="0" indent="0" algn="l" rtl="0">
              <a:spcBef>
                <a:spcPts val="360"/>
              </a:spcBef>
              <a:spcAft>
                <a:spcPts val="0"/>
              </a:spcAft>
              <a:buClr>
                <a:schemeClr val="accent1"/>
              </a:buClr>
              <a:buSzPts val="1530"/>
              <a:buFont typeface="Noto Sans Symbols"/>
              <a:buNone/>
            </a:pPr>
            <a:endParaRPr sz="1800" b="1" i="0" u="none" strike="noStrike" cap="none">
              <a:solidFill>
                <a:schemeClr val="accent1"/>
              </a:solidFill>
              <a:latin typeface="Calibri"/>
              <a:ea typeface="Calibri"/>
              <a:cs typeface="Calibri"/>
              <a:sym typeface="Calibri"/>
            </a:endParaRPr>
          </a:p>
        </p:txBody>
      </p:sp>
      <p:sp>
        <p:nvSpPr>
          <p:cNvPr id="557" name="Google Shape;557;p45"/>
          <p:cNvSpPr txBox="1">
            <a:spLocks noGrp="1"/>
          </p:cNvSpPr>
          <p:nvPr>
            <p:ph type="sldNum" idx="12"/>
          </p:nvPr>
        </p:nvSpPr>
        <p:spPr>
          <a:xfrm>
            <a:off x="11261045" y="6663454"/>
            <a:ext cx="285793"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31</a:t>
            </a:fld>
            <a:endParaRPr sz="800">
              <a:solidFill>
                <a:srgbClr val="686868"/>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46"/>
          <p:cNvSpPr txBox="1">
            <a:spLocks noGrp="1"/>
          </p:cNvSpPr>
          <p:nvPr>
            <p:ph type="title"/>
          </p:nvPr>
        </p:nvSpPr>
        <p:spPr>
          <a:xfrm>
            <a:off x="637158" y="3097425"/>
            <a:ext cx="10919504" cy="1425781"/>
          </a:xfrm>
          <a:prstGeom prst="rect">
            <a:avLst/>
          </a:prstGeom>
          <a:noFill/>
          <a:ln>
            <a:noFill/>
          </a:ln>
        </p:spPr>
        <p:txBody>
          <a:bodyPr spcFirstLastPara="1" wrap="square" lIns="0" tIns="0" rIns="0" bIns="95250" anchor="ctr" anchorCtr="0">
            <a:noAutofit/>
          </a:bodyPr>
          <a:lstStyle/>
          <a:p>
            <a:pPr marL="0" marR="0" lvl="0" indent="0" algn="ctr" rtl="0">
              <a:lnSpc>
                <a:spcPct val="90000"/>
              </a:lnSpc>
              <a:spcBef>
                <a:spcPts val="0"/>
              </a:spcBef>
              <a:spcAft>
                <a:spcPts val="0"/>
              </a:spcAft>
              <a:buClr>
                <a:schemeClr val="accent1"/>
              </a:buClr>
              <a:buSzPts val="4800"/>
              <a:buFont typeface="Calibri"/>
              <a:buNone/>
            </a:pPr>
            <a:r>
              <a:rPr lang="de-DE" sz="4800" b="0" i="0" u="none" strike="noStrike" cap="none">
                <a:solidFill>
                  <a:schemeClr val="accent1"/>
                </a:solidFill>
                <a:latin typeface="Calibri"/>
                <a:ea typeface="Calibri"/>
                <a:cs typeface="Calibri"/>
                <a:sym typeface="Calibri"/>
              </a:rPr>
              <a:t>Folien mit Beispieltext</a:t>
            </a:r>
            <a:br>
              <a:rPr lang="de-DE" sz="4800" b="0" i="0" u="none" strike="noStrike" cap="none">
                <a:solidFill>
                  <a:schemeClr val="accent1"/>
                </a:solidFill>
                <a:latin typeface="Calibri"/>
                <a:ea typeface="Calibri"/>
                <a:cs typeface="Calibri"/>
                <a:sym typeface="Calibri"/>
              </a:rPr>
            </a:br>
            <a:r>
              <a:rPr lang="de-DE" sz="4800" b="0" i="0" u="none" strike="noStrike" cap="none">
                <a:solidFill>
                  <a:schemeClr val="accent1"/>
                </a:solidFill>
                <a:latin typeface="Calibri"/>
                <a:ea typeface="Calibri"/>
                <a:cs typeface="Calibri"/>
                <a:sym typeface="Calibri"/>
              </a:rPr>
              <a:t>&amp; mit optionalem Bild</a:t>
            </a:r>
            <a:endParaRPr sz="4800" b="0" i="0" u="none" strike="noStrike" cap="none">
              <a:solidFill>
                <a:schemeClr val="accent1"/>
              </a:solidFill>
              <a:latin typeface="Calibri"/>
              <a:ea typeface="Calibri"/>
              <a:cs typeface="Calibri"/>
              <a:sym typeface="Calibri"/>
            </a:endParaRPr>
          </a:p>
        </p:txBody>
      </p:sp>
      <p:sp>
        <p:nvSpPr>
          <p:cNvPr id="564" name="Google Shape;564;p46"/>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565" name="Google Shape;565;p46"/>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566" name="Google Shape;566;p46"/>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32</a:t>
            </a:fld>
            <a:endParaRPr sz="800">
              <a:solidFill>
                <a:srgbClr val="686868"/>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47"/>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573" name="Google Shape;573;p47"/>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574" name="Google Shape;574;p47"/>
          <p:cNvSpPr txBox="1">
            <a:spLocks noGrp="1"/>
          </p:cNvSpPr>
          <p:nvPr>
            <p:ph type="body" idx="1"/>
          </p:nvPr>
        </p:nvSpPr>
        <p:spPr>
          <a:xfrm>
            <a:off x="629999" y="1260000"/>
            <a:ext cx="10915199" cy="49042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accent1"/>
              </a:buClr>
              <a:buSzPts val="1700"/>
              <a:buFont typeface="Noto Sans Symbols"/>
              <a:buNone/>
            </a:pPr>
            <a:r>
              <a:rPr lang="de-DE" sz="2000" b="0" i="0" u="none" strike="noStrike" cap="none">
                <a:solidFill>
                  <a:schemeClr val="dk1"/>
                </a:solidFill>
                <a:latin typeface="Calibri"/>
                <a:ea typeface="Calibri"/>
                <a:cs typeface="Calibri"/>
                <a:sym typeface="Calibri"/>
              </a:rPr>
              <a:t>Das ist ein Beispieltext. Dieser dient nur der grafischen Veranschaulichung und ist nicht von inhaltlicher Bedeutung. Lorem ipsum dolor sit amet, consectetuer adipiscing elit. Aenean commodo ligula eget dolor. Aenean massa. Cum sociis natoque penatibus et magnis dis parturient montes, nascetur ridiculus mus. Donec quam felis, ultricies nec, pellentesque eu, pretium quis, sem. Nulla consequat massa quis enim. </a:t>
            </a:r>
            <a:endParaRPr/>
          </a:p>
          <a:p>
            <a:pPr marL="0" marR="0" lvl="0" indent="0" algn="l" rtl="0">
              <a:spcBef>
                <a:spcPts val="400"/>
              </a:spcBef>
              <a:spcAft>
                <a:spcPts val="0"/>
              </a:spcAft>
              <a:buClr>
                <a:schemeClr val="accent1"/>
              </a:buClr>
              <a:buSzPts val="1700"/>
              <a:buFont typeface="Noto Sans Symbols"/>
              <a:buNone/>
            </a:pPr>
            <a:r>
              <a:rPr lang="de-DE" sz="2000" b="0" i="0" u="none" strike="noStrike" cap="none">
                <a:solidFill>
                  <a:schemeClr val="dk1"/>
                </a:solidFill>
                <a:latin typeface="Calibri"/>
                <a:ea typeface="Calibri"/>
                <a:cs typeface="Calibri"/>
                <a:sym typeface="Calibri"/>
              </a:rPr>
              <a:t>Lorem ipsum dolor sit amet, consectetuer adipiscing elit. Aenean commodo ligula eget dolor. Aenean massa. Cum sociis natoque penatibus et magnis dis parturient montes, nascetur ridiculus mus. Donec quam felis, ultricies nec, pellentesque eu, pretium quis, sem. Nulla consequat massa quis enim. </a:t>
            </a:r>
            <a:endParaRPr sz="2000" b="0" i="0" u="none" strike="noStrike" cap="none">
              <a:solidFill>
                <a:schemeClr val="dk1"/>
              </a:solidFill>
              <a:latin typeface="Calibri"/>
              <a:ea typeface="Calibri"/>
              <a:cs typeface="Calibri"/>
              <a:sym typeface="Calibri"/>
            </a:endParaRPr>
          </a:p>
        </p:txBody>
      </p:sp>
      <p:sp>
        <p:nvSpPr>
          <p:cNvPr id="575" name="Google Shape;575;p47"/>
          <p:cNvSpPr txBox="1">
            <a:spLocks noGrp="1"/>
          </p:cNvSpPr>
          <p:nvPr>
            <p:ph type="title"/>
          </p:nvPr>
        </p:nvSpPr>
        <p:spPr>
          <a:xfrm>
            <a:off x="630001" y="129700"/>
            <a:ext cx="9780091" cy="886397"/>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Beispielfolie mit einspaltigem Text</a:t>
            </a:r>
            <a:endParaRPr sz="3200" b="0" i="0" u="none" strike="noStrike" cap="none">
              <a:solidFill>
                <a:schemeClr val="accent1"/>
              </a:solidFill>
              <a:latin typeface="Calibri"/>
              <a:ea typeface="Calibri"/>
              <a:cs typeface="Calibri"/>
              <a:sym typeface="Calibri"/>
            </a:endParaRPr>
          </a:p>
        </p:txBody>
      </p:sp>
      <p:grpSp>
        <p:nvGrpSpPr>
          <p:cNvPr id="576" name="Google Shape;576;p47"/>
          <p:cNvGrpSpPr/>
          <p:nvPr/>
        </p:nvGrpSpPr>
        <p:grpSpPr>
          <a:xfrm>
            <a:off x="635000" y="-169027"/>
            <a:ext cx="5260287" cy="477888"/>
            <a:chOff x="635000" y="236033"/>
            <a:chExt cx="5260287" cy="477888"/>
          </a:xfrm>
        </p:grpSpPr>
        <p:sp>
          <p:nvSpPr>
            <p:cNvPr id="577" name="Google Shape;577;p47"/>
            <p:cNvSpPr txBox="1"/>
            <p:nvPr/>
          </p:nvSpPr>
          <p:spPr>
            <a:xfrm>
              <a:off x="635000" y="236033"/>
              <a:ext cx="288000" cy="324000"/>
            </a:xfrm>
            <a:prstGeom prst="rect">
              <a:avLst/>
            </a:prstGeom>
            <a:solidFill>
              <a:srgbClr val="FF0000"/>
            </a:solidFill>
            <a:ln>
              <a:noFill/>
            </a:ln>
          </p:spPr>
          <p:txBody>
            <a:bodyPr spcFirstLastPara="1" wrap="square" lIns="72000" tIns="0" rIns="72000" bIns="36000" anchor="t" anchorCtr="0">
              <a:noAutofit/>
            </a:bodyPr>
            <a:lstStyle/>
            <a:p>
              <a:pPr marL="0" marR="0" lvl="0" indent="0" algn="ctr" rtl="0">
                <a:spcBef>
                  <a:spcPts val="0"/>
                </a:spcBef>
                <a:spcAft>
                  <a:spcPts val="0"/>
                </a:spcAft>
                <a:buNone/>
              </a:pPr>
              <a:r>
                <a:rPr lang="de-DE" sz="2000" b="1">
                  <a:solidFill>
                    <a:schemeClr val="lt1"/>
                  </a:solidFill>
                  <a:latin typeface="Calibri"/>
                  <a:ea typeface="Calibri"/>
                  <a:cs typeface="Calibri"/>
                  <a:sym typeface="Calibri"/>
                </a:rPr>
                <a:t>i</a:t>
              </a:r>
              <a:endParaRPr/>
            </a:p>
          </p:txBody>
        </p:sp>
        <p:sp>
          <p:nvSpPr>
            <p:cNvPr id="578" name="Google Shape;578;p47"/>
            <p:cNvSpPr txBox="1"/>
            <p:nvPr/>
          </p:nvSpPr>
          <p:spPr>
            <a:xfrm>
              <a:off x="1111172" y="252256"/>
              <a:ext cx="4784115" cy="46166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de-DE" sz="1000">
                  <a:solidFill>
                    <a:srgbClr val="FF0000"/>
                  </a:solidFill>
                  <a:latin typeface="Calibri"/>
                  <a:ea typeface="Calibri"/>
                  <a:cs typeface="Calibri"/>
                  <a:sym typeface="Calibri"/>
                </a:rPr>
                <a:t>Fügen Sie eine Fußzeile über die Registerkarte “Einfügen” in der Gruppe “Text” auf “Kopf- und Fußzeile” ein! Fügen Sie den Text NICHT direkt auf der Folie und NICHT im Folienmaster ein!</a:t>
              </a:r>
              <a:endParaRPr/>
            </a:p>
          </p:txBody>
        </p:sp>
      </p:grpSp>
      <p:sp>
        <p:nvSpPr>
          <p:cNvPr id="579" name="Google Shape;579;p47"/>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33</a:t>
            </a:fld>
            <a:endParaRPr sz="800">
              <a:solidFill>
                <a:srgbClr val="686868"/>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48"/>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586" name="Google Shape;586;p48"/>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587" name="Google Shape;587;p48"/>
          <p:cNvSpPr txBox="1">
            <a:spLocks noGrp="1"/>
          </p:cNvSpPr>
          <p:nvPr>
            <p:ph type="title"/>
          </p:nvPr>
        </p:nvSpPr>
        <p:spPr>
          <a:xfrm>
            <a:off x="630001" y="129700"/>
            <a:ext cx="9780091" cy="886397"/>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Beispielfolie mit zweispaltigem Text</a:t>
            </a:r>
            <a:endParaRPr sz="3200" b="0" i="0" u="none" strike="noStrike" cap="none">
              <a:solidFill>
                <a:schemeClr val="accent1"/>
              </a:solidFill>
              <a:latin typeface="Calibri"/>
              <a:ea typeface="Calibri"/>
              <a:cs typeface="Calibri"/>
              <a:sym typeface="Calibri"/>
            </a:endParaRPr>
          </a:p>
        </p:txBody>
      </p:sp>
      <p:sp>
        <p:nvSpPr>
          <p:cNvPr id="588" name="Google Shape;588;p48"/>
          <p:cNvSpPr txBox="1"/>
          <p:nvPr/>
        </p:nvSpPr>
        <p:spPr>
          <a:xfrm>
            <a:off x="630000" y="1260000"/>
            <a:ext cx="5270400" cy="4265783"/>
          </a:xfrm>
          <a:prstGeom prst="rect">
            <a:avLst/>
          </a:prstGeom>
          <a:noFill/>
          <a:ln>
            <a:noFill/>
          </a:ln>
        </p:spPr>
        <p:txBody>
          <a:bodyPr spcFirstLastPara="1" wrap="square" lIns="0" tIns="0" rIns="0" bIns="0" anchor="t" anchorCtr="0">
            <a:noAutofit/>
          </a:bodyPr>
          <a:lstStyle/>
          <a:p>
            <a:pPr marL="0" marR="0" lvl="1" indent="0" algn="l" rtl="0">
              <a:spcBef>
                <a:spcPts val="0"/>
              </a:spcBef>
              <a:spcAft>
                <a:spcPts val="0"/>
              </a:spcAft>
              <a:buClr>
                <a:schemeClr val="accent1"/>
              </a:buClr>
              <a:buSzPts val="1530"/>
              <a:buFont typeface="Noto Sans Symbols"/>
              <a:buNone/>
            </a:pPr>
            <a:r>
              <a:rPr lang="de-DE" sz="1800" b="0" i="0" u="none" strike="noStrike" cap="none">
                <a:solidFill>
                  <a:schemeClr val="accent1"/>
                </a:solidFill>
                <a:latin typeface="Calibri"/>
                <a:ea typeface="Calibri"/>
                <a:cs typeface="Calibri"/>
                <a:sym typeface="Calibri"/>
              </a:rPr>
              <a:t>DIE LISTENEBENEN</a:t>
            </a:r>
            <a:endParaRPr/>
          </a:p>
          <a:p>
            <a:pPr marL="0" marR="0" lvl="0" indent="0" algn="l" rtl="0">
              <a:spcBef>
                <a:spcPts val="360"/>
              </a:spcBef>
              <a:spcAft>
                <a:spcPts val="0"/>
              </a:spcAft>
              <a:buClr>
                <a:schemeClr val="accent1"/>
              </a:buClr>
              <a:buSzPts val="1530"/>
              <a:buFont typeface="Noto Sans Symbols"/>
              <a:buNone/>
            </a:pPr>
            <a:r>
              <a:rPr lang="de-DE" sz="1800" cap="none">
                <a:solidFill>
                  <a:schemeClr val="dk1"/>
                </a:solidFill>
                <a:latin typeface="Calibri"/>
                <a:ea typeface="Calibri"/>
                <a:cs typeface="Calibri"/>
                <a:sym typeface="Calibri"/>
              </a:rPr>
              <a:t>Text ist auf dieser Folie unterschiedlich formatiert. </a:t>
            </a:r>
            <a:br>
              <a:rPr lang="de-DE" sz="1800" cap="none">
                <a:solidFill>
                  <a:schemeClr val="dk1"/>
                </a:solidFill>
                <a:latin typeface="Calibri"/>
                <a:ea typeface="Calibri"/>
                <a:cs typeface="Calibri"/>
                <a:sym typeface="Calibri"/>
              </a:rPr>
            </a:br>
            <a:r>
              <a:rPr lang="de-DE" sz="1800" cap="none">
                <a:solidFill>
                  <a:schemeClr val="dk1"/>
                </a:solidFill>
                <a:latin typeface="Calibri"/>
                <a:ea typeface="Calibri"/>
                <a:cs typeface="Calibri"/>
                <a:sym typeface="Calibri"/>
              </a:rPr>
              <a:t>Die erste Ebene enthält Kopiertext, Calibri, 20 pt, schwarz. </a:t>
            </a:r>
            <a:endParaRPr/>
          </a:p>
          <a:p>
            <a:pPr marL="0" marR="0" lvl="0" indent="0" algn="l" rtl="0">
              <a:spcBef>
                <a:spcPts val="360"/>
              </a:spcBef>
              <a:spcAft>
                <a:spcPts val="0"/>
              </a:spcAft>
              <a:buClr>
                <a:schemeClr val="accent1"/>
              </a:buClr>
              <a:buSzPts val="1530"/>
              <a:buFont typeface="Noto Sans Symbols"/>
              <a:buNone/>
            </a:pPr>
            <a:r>
              <a:rPr lang="de-DE" sz="1800" cap="none">
                <a:solidFill>
                  <a:schemeClr val="dk1"/>
                </a:solidFill>
                <a:latin typeface="Calibri"/>
                <a:ea typeface="Calibri"/>
                <a:cs typeface="Calibri"/>
                <a:sym typeface="Calibri"/>
              </a:rPr>
              <a:t>Ebene 2 ist die Unterüberschrift, Calibri, 20 pt, kursiv, blau. Die dritte Ebene enthält Aufzählungszeichen in Form blauer Pfeile, Calibri, 20 pt, schwarz. </a:t>
            </a:r>
            <a:br>
              <a:rPr lang="de-DE" sz="1800" cap="none">
                <a:solidFill>
                  <a:schemeClr val="dk1"/>
                </a:solidFill>
                <a:latin typeface="Calibri"/>
                <a:ea typeface="Calibri"/>
                <a:cs typeface="Calibri"/>
                <a:sym typeface="Calibri"/>
              </a:rPr>
            </a:br>
            <a:r>
              <a:rPr lang="de-DE" sz="1800" cap="none">
                <a:solidFill>
                  <a:schemeClr val="dk1"/>
                </a:solidFill>
                <a:latin typeface="Calibri"/>
                <a:ea typeface="Calibri"/>
                <a:cs typeface="Calibri"/>
                <a:sym typeface="Calibri"/>
              </a:rPr>
              <a:t>Ebene 4, Aufzählungszeichen, dünne Linie, Calibri, 18 pt, schwarz. </a:t>
            </a:r>
            <a:br>
              <a:rPr lang="de-DE" sz="1800" cap="none">
                <a:solidFill>
                  <a:schemeClr val="dk1"/>
                </a:solidFill>
                <a:latin typeface="Calibri"/>
                <a:ea typeface="Calibri"/>
                <a:cs typeface="Calibri"/>
                <a:sym typeface="Calibri"/>
              </a:rPr>
            </a:br>
            <a:r>
              <a:rPr lang="de-DE" sz="1800" cap="none">
                <a:solidFill>
                  <a:schemeClr val="dk1"/>
                </a:solidFill>
                <a:latin typeface="Calibri"/>
                <a:ea typeface="Calibri"/>
                <a:cs typeface="Calibri"/>
                <a:sym typeface="Calibri"/>
              </a:rPr>
              <a:t>Ebene 5, Aufzählungszeichen, dünne Linie, Calibri, 16 pt, schwarz.</a:t>
            </a:r>
            <a:br>
              <a:rPr lang="de-DE" sz="1800" cap="none">
                <a:solidFill>
                  <a:schemeClr val="dk1"/>
                </a:solidFill>
                <a:latin typeface="Calibri"/>
                <a:ea typeface="Calibri"/>
                <a:cs typeface="Calibri"/>
                <a:sym typeface="Calibri"/>
              </a:rPr>
            </a:br>
            <a:r>
              <a:rPr lang="de-DE" sz="1800" cap="none">
                <a:solidFill>
                  <a:schemeClr val="dk1"/>
                </a:solidFill>
                <a:latin typeface="Calibri"/>
                <a:ea typeface="Calibri"/>
                <a:cs typeface="Calibri"/>
                <a:sym typeface="Calibri"/>
              </a:rPr>
              <a:t>Ebene 6, Aufzählungszeichen, dünne Linie, Calibri, 16 pt, schwarz.</a:t>
            </a:r>
            <a:br>
              <a:rPr lang="de-DE" sz="1800" cap="none">
                <a:solidFill>
                  <a:schemeClr val="dk1"/>
                </a:solidFill>
                <a:latin typeface="Calibri"/>
                <a:ea typeface="Calibri"/>
                <a:cs typeface="Calibri"/>
                <a:sym typeface="Calibri"/>
              </a:rPr>
            </a:br>
            <a:r>
              <a:rPr lang="de-DE" sz="1800" cap="none">
                <a:solidFill>
                  <a:schemeClr val="dk1"/>
                </a:solidFill>
                <a:latin typeface="Calibri"/>
                <a:ea typeface="Calibri"/>
                <a:cs typeface="Calibri"/>
                <a:sym typeface="Calibri"/>
              </a:rPr>
              <a:t>Level 7, Aufzählungszeichen, dünne Linie, Calibri, 16 pt, schwarz.</a:t>
            </a:r>
            <a:endParaRPr sz="1800" cap="none">
              <a:solidFill>
                <a:schemeClr val="dk1"/>
              </a:solidFill>
              <a:latin typeface="Calibri"/>
              <a:ea typeface="Calibri"/>
              <a:cs typeface="Calibri"/>
              <a:sym typeface="Calibri"/>
            </a:endParaRPr>
          </a:p>
        </p:txBody>
      </p:sp>
      <p:sp>
        <p:nvSpPr>
          <p:cNvPr id="589" name="Google Shape;589;p48"/>
          <p:cNvSpPr txBox="1"/>
          <p:nvPr/>
        </p:nvSpPr>
        <p:spPr>
          <a:xfrm>
            <a:off x="6278400" y="1260000"/>
            <a:ext cx="5270400" cy="337323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accent1"/>
              </a:buClr>
              <a:buSzPts val="1700"/>
              <a:buFont typeface="Noto Sans Symbols"/>
              <a:buNone/>
            </a:pPr>
            <a:r>
              <a:rPr lang="de-DE" sz="2000" cap="none">
                <a:solidFill>
                  <a:schemeClr val="dk1"/>
                </a:solidFill>
                <a:latin typeface="Calibri"/>
                <a:ea typeface="Calibri"/>
                <a:cs typeface="Calibri"/>
                <a:sym typeface="Calibri"/>
              </a:rPr>
              <a:t>Die erste Ebene enthält normalen Kopiertext.</a:t>
            </a:r>
            <a:endParaRPr/>
          </a:p>
          <a:p>
            <a:pPr marL="0" marR="0" lvl="1" indent="0" algn="l" rtl="0">
              <a:spcBef>
                <a:spcPts val="400"/>
              </a:spcBef>
              <a:spcAft>
                <a:spcPts val="0"/>
              </a:spcAft>
              <a:buClr>
                <a:schemeClr val="accent1"/>
              </a:buClr>
              <a:buSzPts val="1700"/>
              <a:buFont typeface="Noto Sans Symbols"/>
              <a:buNone/>
            </a:pPr>
            <a:r>
              <a:rPr lang="de-DE" sz="2000" b="0" i="0" u="none" strike="noStrike" cap="none">
                <a:solidFill>
                  <a:schemeClr val="accent1"/>
                </a:solidFill>
                <a:latin typeface="Calibri"/>
                <a:ea typeface="Calibri"/>
                <a:cs typeface="Calibri"/>
                <a:sym typeface="Calibri"/>
              </a:rPr>
              <a:t>DIE ZWEITE EBENE. DIE UNTERÜBERSCHRIFT.</a:t>
            </a:r>
            <a:endParaRPr/>
          </a:p>
          <a:p>
            <a:pPr marL="355600" marR="0" lvl="2" indent="-355600" algn="l" rtl="0">
              <a:spcBef>
                <a:spcPts val="400"/>
              </a:spcBef>
              <a:spcAft>
                <a:spcPts val="0"/>
              </a:spcAft>
              <a:buClr>
                <a:schemeClr val="accent1"/>
              </a:buClr>
              <a:buSzPts val="1700"/>
              <a:buFont typeface="Noto Sans Symbols"/>
              <a:buChar char="•"/>
            </a:pPr>
            <a:r>
              <a:rPr lang="de-DE" sz="2000" b="0" i="0" u="none" strike="noStrike" cap="none">
                <a:solidFill>
                  <a:schemeClr val="dk1"/>
                </a:solidFill>
                <a:latin typeface="Calibri"/>
                <a:ea typeface="Calibri"/>
                <a:cs typeface="Calibri"/>
                <a:sym typeface="Calibri"/>
              </a:rPr>
              <a:t>Die dritte Ebene enthält Aufzählungszeichen. Diese haben die Form eines Pfeils.</a:t>
            </a:r>
            <a:endParaRPr/>
          </a:p>
          <a:p>
            <a:pPr marL="538163" marR="0" lvl="3" indent="-182562" algn="l" rtl="0">
              <a:spcBef>
                <a:spcPts val="360"/>
              </a:spcBef>
              <a:spcAft>
                <a:spcPts val="0"/>
              </a:spcAft>
              <a:buClr>
                <a:schemeClr val="accent1"/>
              </a:buClr>
              <a:buSzPts val="1530"/>
              <a:buFont typeface="Noto Sans Symbols"/>
              <a:buChar char="−"/>
            </a:pPr>
            <a:r>
              <a:rPr lang="de-DE" sz="1800" b="0" i="0" u="none" strike="noStrike" cap="none">
                <a:solidFill>
                  <a:schemeClr val="dk1"/>
                </a:solidFill>
                <a:latin typeface="Calibri"/>
                <a:ea typeface="Calibri"/>
                <a:cs typeface="Calibri"/>
                <a:sym typeface="Calibri"/>
              </a:rPr>
              <a:t>Die vierte und fünfte Ebene hat ein anderes Aufzählungszeichen und eine kleinere Schriftgröße.</a:t>
            </a:r>
            <a:endParaRPr/>
          </a:p>
          <a:p>
            <a:pPr marL="720725" marR="0" lvl="4" indent="-182562" algn="l" rtl="0">
              <a:spcBef>
                <a:spcPts val="320"/>
              </a:spcBef>
              <a:spcAft>
                <a:spcPts val="0"/>
              </a:spcAft>
              <a:buClr>
                <a:schemeClr val="accent1"/>
              </a:buClr>
              <a:buSzPts val="1360"/>
              <a:buFont typeface="Noto Sans Symbols"/>
              <a:buChar char="−"/>
            </a:pPr>
            <a:r>
              <a:rPr lang="de-DE" sz="1600" b="0" i="0" u="none" strike="noStrike" cap="none">
                <a:solidFill>
                  <a:schemeClr val="dk1"/>
                </a:solidFill>
                <a:latin typeface="Calibri"/>
                <a:ea typeface="Calibri"/>
                <a:cs typeface="Calibri"/>
                <a:sym typeface="Calibri"/>
              </a:rPr>
              <a:t>Die vierte und fünfte Ebene hat ein anderes Aufzählungszeichen und eine kleinere Schriftgröße.</a:t>
            </a:r>
            <a:endParaRPr/>
          </a:p>
          <a:p>
            <a:pPr marL="896938" marR="0" lvl="5" indent="-182562" algn="l" rtl="0">
              <a:spcBef>
                <a:spcPts val="320"/>
              </a:spcBef>
              <a:spcAft>
                <a:spcPts val="0"/>
              </a:spcAft>
              <a:buClr>
                <a:schemeClr val="accent1"/>
              </a:buClr>
              <a:buSzPts val="1360"/>
              <a:buFont typeface="Noto Sans Symbols"/>
              <a:buChar char="−"/>
            </a:pPr>
            <a:r>
              <a:rPr lang="de-DE" sz="1600" b="0" i="0" u="none" strike="noStrike" cap="none">
                <a:solidFill>
                  <a:schemeClr val="dk1"/>
                </a:solidFill>
                <a:latin typeface="Calibri"/>
                <a:ea typeface="Calibri"/>
                <a:cs typeface="Calibri"/>
                <a:sym typeface="Calibri"/>
              </a:rPr>
              <a:t>Falls erforderlich gibt es auch eine sechste</a:t>
            </a:r>
            <a:endParaRPr/>
          </a:p>
          <a:p>
            <a:pPr marL="1074738" marR="0" lvl="6" indent="-182562" algn="l" rtl="0">
              <a:spcBef>
                <a:spcPts val="320"/>
              </a:spcBef>
              <a:spcAft>
                <a:spcPts val="0"/>
              </a:spcAft>
              <a:buClr>
                <a:schemeClr val="accent1"/>
              </a:buClr>
              <a:buSzPts val="1360"/>
              <a:buFont typeface="Noto Sans Symbols"/>
              <a:buChar char="−"/>
            </a:pPr>
            <a:r>
              <a:rPr lang="de-DE" sz="1600" b="0" i="0" u="none" strike="noStrike" cap="none">
                <a:solidFill>
                  <a:schemeClr val="dk1"/>
                </a:solidFill>
                <a:latin typeface="Calibri"/>
                <a:ea typeface="Calibri"/>
                <a:cs typeface="Calibri"/>
                <a:sym typeface="Calibri"/>
              </a:rPr>
              <a:t>und siebte Ebene.</a:t>
            </a:r>
            <a:endParaRPr sz="1600" b="0" i="0" u="none" strike="noStrike" cap="none">
              <a:solidFill>
                <a:schemeClr val="dk1"/>
              </a:solidFill>
              <a:latin typeface="Calibri"/>
              <a:ea typeface="Calibri"/>
              <a:cs typeface="Calibri"/>
              <a:sym typeface="Calibri"/>
            </a:endParaRPr>
          </a:p>
        </p:txBody>
      </p:sp>
      <p:sp>
        <p:nvSpPr>
          <p:cNvPr id="590" name="Google Shape;590;p48"/>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34</a:t>
            </a:fld>
            <a:endParaRPr sz="800">
              <a:solidFill>
                <a:srgbClr val="686868"/>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49"/>
          <p:cNvSpPr txBox="1">
            <a:spLocks noGrp="1"/>
          </p:cNvSpPr>
          <p:nvPr>
            <p:ph type="title"/>
          </p:nvPr>
        </p:nvSpPr>
        <p:spPr>
          <a:xfrm>
            <a:off x="637158" y="3423667"/>
            <a:ext cx="10919504" cy="773295"/>
          </a:xfrm>
          <a:prstGeom prst="rect">
            <a:avLst/>
          </a:prstGeom>
          <a:noFill/>
          <a:ln>
            <a:noFill/>
          </a:ln>
        </p:spPr>
        <p:txBody>
          <a:bodyPr spcFirstLastPara="1" wrap="square" lIns="0" tIns="0" rIns="0" bIns="95250" anchor="ctr" anchorCtr="0">
            <a:noAutofit/>
          </a:bodyPr>
          <a:lstStyle/>
          <a:p>
            <a:pPr marL="0" marR="0" lvl="0" indent="0" algn="ctr" rtl="0">
              <a:lnSpc>
                <a:spcPct val="90000"/>
              </a:lnSpc>
              <a:spcBef>
                <a:spcPts val="0"/>
              </a:spcBef>
              <a:spcAft>
                <a:spcPts val="0"/>
              </a:spcAft>
              <a:buClr>
                <a:schemeClr val="accent1"/>
              </a:buClr>
              <a:buSzPts val="4800"/>
              <a:buFont typeface="Calibri"/>
              <a:buNone/>
            </a:pPr>
            <a:r>
              <a:rPr lang="de-DE" sz="4800" b="0" i="0" u="none" strike="noStrike" cap="none">
                <a:solidFill>
                  <a:schemeClr val="accent1"/>
                </a:solidFill>
                <a:latin typeface="Calibri"/>
                <a:ea typeface="Calibri"/>
                <a:cs typeface="Calibri"/>
                <a:sym typeface="Calibri"/>
              </a:rPr>
              <a:t>Fakten-Folien</a:t>
            </a:r>
            <a:endParaRPr sz="4800" b="0" i="0" u="none" strike="noStrike" cap="none">
              <a:solidFill>
                <a:schemeClr val="accent1"/>
              </a:solidFill>
              <a:latin typeface="Calibri"/>
              <a:ea typeface="Calibri"/>
              <a:cs typeface="Calibri"/>
              <a:sym typeface="Calibri"/>
            </a:endParaRPr>
          </a:p>
        </p:txBody>
      </p:sp>
      <p:sp>
        <p:nvSpPr>
          <p:cNvPr id="597" name="Google Shape;597;p49"/>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598" name="Google Shape;598;p49"/>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599" name="Google Shape;599;p49"/>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35</a:t>
            </a:fld>
            <a:endParaRPr sz="800">
              <a:solidFill>
                <a:srgbClr val="686868"/>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pic>
        <p:nvPicPr>
          <p:cNvPr id="605" name="Google Shape;605;p50"/>
          <p:cNvPicPr preferRelativeResize="0">
            <a:picLocks noGrp="1"/>
          </p:cNvPicPr>
          <p:nvPr>
            <p:ph type="pic" idx="2"/>
          </p:nvPr>
        </p:nvPicPr>
        <p:blipFill rotWithShape="1">
          <a:blip r:embed="rId3">
            <a:alphaModFix/>
          </a:blip>
          <a:srcRect t="14168" b="14168"/>
          <a:stretch/>
        </p:blipFill>
        <p:spPr>
          <a:xfrm>
            <a:off x="252001" y="1008000"/>
            <a:ext cx="11689200" cy="5580000"/>
          </a:xfrm>
          <a:prstGeom prst="rect">
            <a:avLst/>
          </a:prstGeom>
          <a:noFill/>
          <a:ln w="9525" cap="flat" cmpd="sng">
            <a:solidFill>
              <a:srgbClr val="BFC9D2"/>
            </a:solidFill>
            <a:prstDash val="solid"/>
            <a:round/>
            <a:headEnd type="none" w="sm" len="sm"/>
            <a:tailEnd type="none" w="sm" len="sm"/>
          </a:ln>
        </p:spPr>
      </p:pic>
      <p:sp>
        <p:nvSpPr>
          <p:cNvPr id="606" name="Google Shape;606;p50"/>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607" name="Google Shape;607;p50"/>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608" name="Google Shape;608;p50"/>
          <p:cNvSpPr txBox="1">
            <a:spLocks noGrp="1"/>
          </p:cNvSpPr>
          <p:nvPr>
            <p:ph type="body" idx="1"/>
          </p:nvPr>
        </p:nvSpPr>
        <p:spPr>
          <a:xfrm>
            <a:off x="635166" y="4150337"/>
            <a:ext cx="4320000" cy="2017815"/>
          </a:xfrm>
          <a:prstGeom prst="rect">
            <a:avLst/>
          </a:prstGeom>
          <a:solidFill>
            <a:schemeClr val="lt1"/>
          </a:solidFill>
          <a:ln w="9525" cap="flat" cmpd="sng">
            <a:solidFill>
              <a:srgbClr val="BFC9D2"/>
            </a:solidFill>
            <a:prstDash val="solid"/>
            <a:round/>
            <a:headEnd type="none" w="sm" len="sm"/>
            <a:tailEnd type="none" w="sm" len="sm"/>
          </a:ln>
        </p:spPr>
        <p:txBody>
          <a:bodyPr spcFirstLastPara="1" wrap="square" lIns="216000" tIns="180000" rIns="180000" bIns="180000" anchor="b" anchorCtr="0">
            <a:noAutofit/>
          </a:bodyPr>
          <a:lstStyle/>
          <a:p>
            <a:pPr marL="0" marR="0" lvl="0" indent="0" algn="l" rtl="0">
              <a:spcBef>
                <a:spcPts val="0"/>
              </a:spcBef>
              <a:spcAft>
                <a:spcPts val="0"/>
              </a:spcAft>
              <a:buClr>
                <a:schemeClr val="accent1"/>
              </a:buClr>
              <a:buSzPts val="1530"/>
              <a:buFont typeface="Noto Sans Symbols"/>
              <a:buNone/>
            </a:pPr>
            <a:r>
              <a:rPr lang="de-DE" sz="1800" b="0" i="0" u="none" strike="noStrike" cap="none">
                <a:solidFill>
                  <a:schemeClr val="accent1"/>
                </a:solidFill>
                <a:latin typeface="Calibri"/>
                <a:ea typeface="Calibri"/>
                <a:cs typeface="Calibri"/>
                <a:sym typeface="Calibri"/>
              </a:rPr>
              <a:t>LOREM IPSUM DOLOR SIT AMET, CONSECT</a:t>
            </a:r>
            <a:endParaRPr sz="1800" b="0" i="0" u="none" strike="noStrike" cap="none">
              <a:solidFill>
                <a:schemeClr val="accent1"/>
              </a:solidFill>
              <a:latin typeface="Calibri"/>
              <a:ea typeface="Calibri"/>
              <a:cs typeface="Calibri"/>
              <a:sym typeface="Calibri"/>
            </a:endParaRPr>
          </a:p>
          <a:p>
            <a:pPr marL="0" marR="0" lvl="1" indent="0" algn="l" rtl="0">
              <a:spcBef>
                <a:spcPts val="882"/>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Das ist ein Beispieltext. Dieser dient nur der grafischen Veranschaulichung und ist nicht von inhaltlicher Bedeutung. Tidiculus mus. Donec quam felis, ultricies nec, pellentesque      </a:t>
            </a:r>
            <a:endParaRPr sz="1600" b="0" i="0" u="none" strike="noStrike" cap="none">
              <a:solidFill>
                <a:schemeClr val="dk1"/>
              </a:solidFill>
              <a:latin typeface="Calibri"/>
              <a:ea typeface="Calibri"/>
              <a:cs typeface="Calibri"/>
              <a:sym typeface="Calibri"/>
            </a:endParaRPr>
          </a:p>
        </p:txBody>
      </p:sp>
      <p:grpSp>
        <p:nvGrpSpPr>
          <p:cNvPr id="609" name="Google Shape;609;p50"/>
          <p:cNvGrpSpPr/>
          <p:nvPr/>
        </p:nvGrpSpPr>
        <p:grpSpPr>
          <a:xfrm>
            <a:off x="635000" y="-169026"/>
            <a:ext cx="5357009" cy="477888"/>
            <a:chOff x="635000" y="236033"/>
            <a:chExt cx="5357009" cy="477888"/>
          </a:xfrm>
        </p:grpSpPr>
        <p:sp>
          <p:nvSpPr>
            <p:cNvPr id="610" name="Google Shape;610;p50"/>
            <p:cNvSpPr txBox="1"/>
            <p:nvPr/>
          </p:nvSpPr>
          <p:spPr>
            <a:xfrm>
              <a:off x="635000" y="236033"/>
              <a:ext cx="288000" cy="324000"/>
            </a:xfrm>
            <a:prstGeom prst="rect">
              <a:avLst/>
            </a:prstGeom>
            <a:solidFill>
              <a:srgbClr val="FF0000"/>
            </a:solidFill>
            <a:ln>
              <a:noFill/>
            </a:ln>
          </p:spPr>
          <p:txBody>
            <a:bodyPr spcFirstLastPara="1" wrap="square" lIns="72000" tIns="0" rIns="72000" bIns="36000" anchor="t" anchorCtr="0">
              <a:noAutofit/>
            </a:bodyPr>
            <a:lstStyle/>
            <a:p>
              <a:pPr marL="0" marR="0" lvl="0" indent="0" algn="ctr" rtl="0">
                <a:spcBef>
                  <a:spcPts val="0"/>
                </a:spcBef>
                <a:spcAft>
                  <a:spcPts val="0"/>
                </a:spcAft>
                <a:buNone/>
              </a:pPr>
              <a:r>
                <a:rPr lang="de-DE" sz="2000" b="1">
                  <a:solidFill>
                    <a:schemeClr val="lt1"/>
                  </a:solidFill>
                  <a:latin typeface="Calibri"/>
                  <a:ea typeface="Calibri"/>
                  <a:cs typeface="Calibri"/>
                  <a:sym typeface="Calibri"/>
                </a:rPr>
                <a:t>i</a:t>
              </a:r>
              <a:endParaRPr/>
            </a:p>
          </p:txBody>
        </p:sp>
        <p:sp>
          <p:nvSpPr>
            <p:cNvPr id="611" name="Google Shape;611;p50"/>
            <p:cNvSpPr txBox="1"/>
            <p:nvPr/>
          </p:nvSpPr>
          <p:spPr>
            <a:xfrm>
              <a:off x="1119798" y="252256"/>
              <a:ext cx="4872211" cy="46166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de-DE" sz="1000">
                  <a:solidFill>
                    <a:srgbClr val="FF0000"/>
                  </a:solidFill>
                  <a:latin typeface="Calibri"/>
                  <a:ea typeface="Calibri"/>
                  <a:cs typeface="Calibri"/>
                  <a:sym typeface="Calibri"/>
                </a:rPr>
                <a:t>Platzhalter „Bild“. Um es zu ersetzen, löschen Sie das aktuelle Bild und klicken Sie auf das Grafik-Symbol, um ein neues Bild einzufügen. Klicken Sie dann mit einem Rechtsklick auf das Bild und verweisen Sie es “in den Hintergrund”. </a:t>
              </a:r>
              <a:endParaRPr sz="1000">
                <a:solidFill>
                  <a:srgbClr val="FF0000"/>
                </a:solidFill>
                <a:latin typeface="Calibri"/>
                <a:ea typeface="Calibri"/>
                <a:cs typeface="Calibri"/>
                <a:sym typeface="Calibri"/>
              </a:endParaRPr>
            </a:p>
          </p:txBody>
        </p:sp>
      </p:grpSp>
      <p:sp>
        <p:nvSpPr>
          <p:cNvPr id="612" name="Google Shape;612;p50"/>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36</a:t>
            </a:fld>
            <a:endParaRPr sz="800">
              <a:solidFill>
                <a:srgbClr val="686868"/>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51"/>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619" name="Google Shape;619;p51"/>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pic>
        <p:nvPicPr>
          <p:cNvPr id="620" name="Google Shape;620;p51"/>
          <p:cNvPicPr preferRelativeResize="0">
            <a:picLocks noGrp="1"/>
          </p:cNvPicPr>
          <p:nvPr>
            <p:ph type="pic" idx="2"/>
          </p:nvPr>
        </p:nvPicPr>
        <p:blipFill rotWithShape="1">
          <a:blip r:embed="rId3">
            <a:alphaModFix/>
          </a:blip>
          <a:srcRect t="14195" b="14196"/>
          <a:stretch/>
        </p:blipFill>
        <p:spPr>
          <a:xfrm>
            <a:off x="252001" y="1008000"/>
            <a:ext cx="11689200" cy="5580000"/>
          </a:xfrm>
          <a:prstGeom prst="rect">
            <a:avLst/>
          </a:prstGeom>
          <a:noFill/>
          <a:ln w="9525" cap="flat" cmpd="sng">
            <a:solidFill>
              <a:srgbClr val="BFC9D2"/>
            </a:solidFill>
            <a:prstDash val="solid"/>
            <a:round/>
            <a:headEnd type="none" w="sm" len="sm"/>
            <a:tailEnd type="none" w="sm" len="sm"/>
          </a:ln>
        </p:spPr>
      </p:pic>
      <p:sp>
        <p:nvSpPr>
          <p:cNvPr id="621" name="Google Shape;621;p51"/>
          <p:cNvSpPr txBox="1">
            <a:spLocks noGrp="1"/>
          </p:cNvSpPr>
          <p:nvPr>
            <p:ph type="body" idx="1"/>
          </p:nvPr>
        </p:nvSpPr>
        <p:spPr>
          <a:xfrm>
            <a:off x="635166" y="4150337"/>
            <a:ext cx="4320000" cy="2017815"/>
          </a:xfrm>
          <a:prstGeom prst="rect">
            <a:avLst/>
          </a:prstGeom>
          <a:solidFill>
            <a:schemeClr val="lt1"/>
          </a:solidFill>
          <a:ln w="9525" cap="flat" cmpd="sng">
            <a:solidFill>
              <a:srgbClr val="BFC9D2"/>
            </a:solidFill>
            <a:prstDash val="solid"/>
            <a:round/>
            <a:headEnd type="none" w="sm" len="sm"/>
            <a:tailEnd type="none" w="sm" len="sm"/>
          </a:ln>
        </p:spPr>
        <p:txBody>
          <a:bodyPr spcFirstLastPara="1" wrap="square" lIns="216000" tIns="180000" rIns="180000" bIns="180000" anchor="b" anchorCtr="0">
            <a:noAutofit/>
          </a:bodyPr>
          <a:lstStyle/>
          <a:p>
            <a:pPr marL="0" marR="0" lvl="0" indent="0" algn="l" rtl="0">
              <a:spcBef>
                <a:spcPts val="0"/>
              </a:spcBef>
              <a:spcAft>
                <a:spcPts val="0"/>
              </a:spcAft>
              <a:buClr>
                <a:schemeClr val="accent1"/>
              </a:buClr>
              <a:buSzPts val="1530"/>
              <a:buFont typeface="Noto Sans Symbols"/>
              <a:buNone/>
            </a:pPr>
            <a:r>
              <a:rPr lang="de-DE" sz="1800" b="0" i="0" u="none" strike="noStrike" cap="none">
                <a:solidFill>
                  <a:schemeClr val="accent1"/>
                </a:solidFill>
                <a:latin typeface="Calibri"/>
                <a:ea typeface="Calibri"/>
                <a:cs typeface="Calibri"/>
                <a:sym typeface="Calibri"/>
              </a:rPr>
              <a:t>LOREM IPSUM DOLOR SIT AMET, CONSECT</a:t>
            </a:r>
            <a:endParaRPr sz="1800" b="0" i="0" u="none" strike="noStrike" cap="none">
              <a:solidFill>
                <a:schemeClr val="accent1"/>
              </a:solidFill>
              <a:latin typeface="Calibri"/>
              <a:ea typeface="Calibri"/>
              <a:cs typeface="Calibri"/>
              <a:sym typeface="Calibri"/>
            </a:endParaRPr>
          </a:p>
          <a:p>
            <a:pPr marL="0" marR="0" lvl="1" indent="0" algn="l" rtl="0">
              <a:spcBef>
                <a:spcPts val="882"/>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Das ist ein Beispieltext. Dieser dient nur der grafischen Veranschaulichung und ist nicht von inhaltlicher Bedeutung. Tidiculus mus. Donec quam felis, ultricies nec, pellentesque      </a:t>
            </a:r>
            <a:endParaRPr sz="1600" b="0" i="0" u="none" strike="noStrike" cap="none">
              <a:solidFill>
                <a:schemeClr val="dk1"/>
              </a:solidFill>
              <a:latin typeface="Calibri"/>
              <a:ea typeface="Calibri"/>
              <a:cs typeface="Calibri"/>
              <a:sym typeface="Calibri"/>
            </a:endParaRPr>
          </a:p>
        </p:txBody>
      </p:sp>
      <p:grpSp>
        <p:nvGrpSpPr>
          <p:cNvPr id="622" name="Google Shape;622;p51"/>
          <p:cNvGrpSpPr/>
          <p:nvPr/>
        </p:nvGrpSpPr>
        <p:grpSpPr>
          <a:xfrm>
            <a:off x="635000" y="-169026"/>
            <a:ext cx="5357009" cy="477888"/>
            <a:chOff x="635000" y="236033"/>
            <a:chExt cx="5357009" cy="477888"/>
          </a:xfrm>
        </p:grpSpPr>
        <p:sp>
          <p:nvSpPr>
            <p:cNvPr id="623" name="Google Shape;623;p51"/>
            <p:cNvSpPr txBox="1"/>
            <p:nvPr/>
          </p:nvSpPr>
          <p:spPr>
            <a:xfrm>
              <a:off x="635000" y="236033"/>
              <a:ext cx="288000" cy="324000"/>
            </a:xfrm>
            <a:prstGeom prst="rect">
              <a:avLst/>
            </a:prstGeom>
            <a:solidFill>
              <a:srgbClr val="FF0000"/>
            </a:solidFill>
            <a:ln>
              <a:noFill/>
            </a:ln>
          </p:spPr>
          <p:txBody>
            <a:bodyPr spcFirstLastPara="1" wrap="square" lIns="72000" tIns="0" rIns="72000" bIns="36000" anchor="t" anchorCtr="0">
              <a:noAutofit/>
            </a:bodyPr>
            <a:lstStyle/>
            <a:p>
              <a:pPr marL="0" marR="0" lvl="0" indent="0" algn="ctr" rtl="0">
                <a:spcBef>
                  <a:spcPts val="0"/>
                </a:spcBef>
                <a:spcAft>
                  <a:spcPts val="0"/>
                </a:spcAft>
                <a:buNone/>
              </a:pPr>
              <a:r>
                <a:rPr lang="de-DE" sz="2000" b="1">
                  <a:solidFill>
                    <a:schemeClr val="lt1"/>
                  </a:solidFill>
                  <a:latin typeface="Calibri"/>
                  <a:ea typeface="Calibri"/>
                  <a:cs typeface="Calibri"/>
                  <a:sym typeface="Calibri"/>
                </a:rPr>
                <a:t>i</a:t>
              </a:r>
              <a:endParaRPr/>
            </a:p>
          </p:txBody>
        </p:sp>
        <p:sp>
          <p:nvSpPr>
            <p:cNvPr id="624" name="Google Shape;624;p51"/>
            <p:cNvSpPr txBox="1"/>
            <p:nvPr/>
          </p:nvSpPr>
          <p:spPr>
            <a:xfrm>
              <a:off x="1119798" y="252256"/>
              <a:ext cx="4872211" cy="46166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de-DE" sz="1000">
                  <a:solidFill>
                    <a:srgbClr val="FF0000"/>
                  </a:solidFill>
                  <a:latin typeface="Calibri"/>
                  <a:ea typeface="Calibri"/>
                  <a:cs typeface="Calibri"/>
                  <a:sym typeface="Calibri"/>
                </a:rPr>
                <a:t>Platzhalter „Bild“. Um es zu ersetzen, löschen Sie das aktuelle Bild und klicken Sie auf das Grafik-Symbol, um ein neues Bild einzufügen. Klicken Sie dann mit einem Rechtsklick auf das Bild und verweisen Sie es “in den Hintergrund”. </a:t>
              </a:r>
              <a:endParaRPr sz="1000">
                <a:solidFill>
                  <a:srgbClr val="FF0000"/>
                </a:solidFill>
                <a:latin typeface="Calibri"/>
                <a:ea typeface="Calibri"/>
                <a:cs typeface="Calibri"/>
                <a:sym typeface="Calibri"/>
              </a:endParaRPr>
            </a:p>
          </p:txBody>
        </p:sp>
      </p:grpSp>
      <p:sp>
        <p:nvSpPr>
          <p:cNvPr id="625" name="Google Shape;625;p51"/>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37</a:t>
            </a:fld>
            <a:endParaRPr sz="800">
              <a:solidFill>
                <a:srgbClr val="686868"/>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52"/>
          <p:cNvSpPr txBox="1">
            <a:spLocks noGrp="1"/>
          </p:cNvSpPr>
          <p:nvPr>
            <p:ph type="title"/>
          </p:nvPr>
        </p:nvSpPr>
        <p:spPr>
          <a:xfrm>
            <a:off x="637158" y="3423667"/>
            <a:ext cx="10919504" cy="773295"/>
          </a:xfrm>
          <a:prstGeom prst="rect">
            <a:avLst/>
          </a:prstGeom>
          <a:noFill/>
          <a:ln>
            <a:noFill/>
          </a:ln>
        </p:spPr>
        <p:txBody>
          <a:bodyPr spcFirstLastPara="1" wrap="square" lIns="0" tIns="0" rIns="0" bIns="95250" anchor="ctr" anchorCtr="0">
            <a:noAutofit/>
          </a:bodyPr>
          <a:lstStyle/>
          <a:p>
            <a:pPr marL="0" marR="0" lvl="0" indent="0" algn="ctr" rtl="0">
              <a:lnSpc>
                <a:spcPct val="90000"/>
              </a:lnSpc>
              <a:spcBef>
                <a:spcPts val="0"/>
              </a:spcBef>
              <a:spcAft>
                <a:spcPts val="0"/>
              </a:spcAft>
              <a:buClr>
                <a:schemeClr val="accent1"/>
              </a:buClr>
              <a:buSzPts val="4800"/>
              <a:buFont typeface="Calibri"/>
              <a:buNone/>
            </a:pPr>
            <a:r>
              <a:rPr lang="de-DE" sz="4800" b="0" i="0" u="none" strike="noStrike" cap="none">
                <a:solidFill>
                  <a:schemeClr val="accent1"/>
                </a:solidFill>
                <a:latin typeface="Calibri"/>
                <a:ea typeface="Calibri"/>
                <a:cs typeface="Calibri"/>
                <a:sym typeface="Calibri"/>
              </a:rPr>
              <a:t>Grafiken, Tabellen &amp; Organigramme</a:t>
            </a:r>
            <a:endParaRPr sz="4800" b="0" i="0" u="none" strike="noStrike" cap="none">
              <a:solidFill>
                <a:schemeClr val="accent1"/>
              </a:solidFill>
              <a:latin typeface="Calibri"/>
              <a:ea typeface="Calibri"/>
              <a:cs typeface="Calibri"/>
              <a:sym typeface="Calibri"/>
            </a:endParaRPr>
          </a:p>
        </p:txBody>
      </p:sp>
      <p:sp>
        <p:nvSpPr>
          <p:cNvPr id="632" name="Google Shape;632;p52"/>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633" name="Google Shape;633;p52"/>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634" name="Google Shape;634;p52"/>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38</a:t>
            </a:fld>
            <a:endParaRPr sz="800">
              <a:solidFill>
                <a:srgbClr val="686868"/>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53"/>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641" name="Google Shape;641;p53"/>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642" name="Google Shape;642;p53"/>
          <p:cNvSpPr txBox="1">
            <a:spLocks noGrp="1"/>
          </p:cNvSpPr>
          <p:nvPr>
            <p:ph type="title"/>
          </p:nvPr>
        </p:nvSpPr>
        <p:spPr>
          <a:xfrm>
            <a:off x="630001" y="129700"/>
            <a:ext cx="9780091" cy="886397"/>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Säulendiagramm</a:t>
            </a:r>
            <a:endParaRPr sz="3200" b="0" i="0" u="none" strike="noStrike" cap="none">
              <a:solidFill>
                <a:schemeClr val="accent1"/>
              </a:solidFill>
              <a:latin typeface="Calibri"/>
              <a:ea typeface="Calibri"/>
              <a:cs typeface="Calibri"/>
              <a:sym typeface="Calibri"/>
            </a:endParaRPr>
          </a:p>
        </p:txBody>
      </p:sp>
      <p:pic>
        <p:nvPicPr>
          <p:cNvPr id="643" name="Google Shape;643;p53"/>
          <p:cNvPicPr preferRelativeResize="0"/>
          <p:nvPr/>
        </p:nvPicPr>
        <p:blipFill rotWithShape="1">
          <a:blip r:embed="rId3">
            <a:alphaModFix/>
          </a:blip>
          <a:srcRect/>
          <a:stretch/>
        </p:blipFill>
        <p:spPr>
          <a:xfrm>
            <a:off x="641638" y="1207111"/>
            <a:ext cx="10894085" cy="5017420"/>
          </a:xfrm>
          <a:prstGeom prst="rect">
            <a:avLst/>
          </a:prstGeom>
          <a:noFill/>
          <a:ln>
            <a:noFill/>
          </a:ln>
        </p:spPr>
      </p:pic>
      <p:grpSp>
        <p:nvGrpSpPr>
          <p:cNvPr id="644" name="Google Shape;644;p53"/>
          <p:cNvGrpSpPr/>
          <p:nvPr/>
        </p:nvGrpSpPr>
        <p:grpSpPr>
          <a:xfrm>
            <a:off x="634999" y="-333942"/>
            <a:ext cx="7896157" cy="785664"/>
            <a:chOff x="635000" y="236033"/>
            <a:chExt cx="5415604" cy="785664"/>
          </a:xfrm>
        </p:grpSpPr>
        <p:sp>
          <p:nvSpPr>
            <p:cNvPr id="645" name="Google Shape;645;p53"/>
            <p:cNvSpPr txBox="1"/>
            <p:nvPr/>
          </p:nvSpPr>
          <p:spPr>
            <a:xfrm>
              <a:off x="635000" y="236033"/>
              <a:ext cx="288000" cy="324000"/>
            </a:xfrm>
            <a:prstGeom prst="rect">
              <a:avLst/>
            </a:prstGeom>
            <a:solidFill>
              <a:srgbClr val="FF0000"/>
            </a:solidFill>
            <a:ln>
              <a:noFill/>
            </a:ln>
          </p:spPr>
          <p:txBody>
            <a:bodyPr spcFirstLastPara="1" wrap="square" lIns="72000" tIns="0" rIns="72000" bIns="36000" anchor="t" anchorCtr="0">
              <a:noAutofit/>
            </a:bodyPr>
            <a:lstStyle/>
            <a:p>
              <a:pPr marL="0" marR="0" lvl="0" indent="0" algn="ctr" rtl="0">
                <a:spcBef>
                  <a:spcPts val="0"/>
                </a:spcBef>
                <a:spcAft>
                  <a:spcPts val="0"/>
                </a:spcAft>
                <a:buNone/>
              </a:pPr>
              <a:r>
                <a:rPr lang="de-DE" sz="2000" b="1">
                  <a:solidFill>
                    <a:schemeClr val="lt1"/>
                  </a:solidFill>
                  <a:latin typeface="Calibri"/>
                  <a:ea typeface="Calibri"/>
                  <a:cs typeface="Calibri"/>
                  <a:sym typeface="Calibri"/>
                </a:rPr>
                <a:t>i</a:t>
              </a:r>
              <a:endParaRPr/>
            </a:p>
          </p:txBody>
        </p:sp>
        <p:sp>
          <p:nvSpPr>
            <p:cNvPr id="646" name="Google Shape;646;p53"/>
            <p:cNvSpPr txBox="1"/>
            <p:nvPr/>
          </p:nvSpPr>
          <p:spPr>
            <a:xfrm>
              <a:off x="1119798" y="252256"/>
              <a:ext cx="4930806" cy="76944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de-DE" sz="1000">
                  <a:solidFill>
                    <a:srgbClr val="FF0000"/>
                  </a:solidFill>
                  <a:latin typeface="Calibri"/>
                  <a:ea typeface="Calibri"/>
                  <a:cs typeface="Calibri"/>
                  <a:sym typeface="Calibri"/>
                </a:rPr>
                <a:t>Um einzelne Werte hervorzuheben, kann die Farbe jedes Elements einzeln geändert werden. Bitte wählen Sie die Farbe aus den sekundären Farben der Arvato Farbpalette (siehe Seite 28) und verwenden Sie diese Farben sparsam. Markieren Sie den entsprechenden Datenpunkt (=Balken-/Diagrammteil). Dann klicken Sie rechts mit der Maus darauf und wählen im Menü „Füllung“ die gewünschte Farbe unter „Zuletzt verwendete Farben“ oder stellen Sie nach Klick auf den Unterpunkt „weitere Füllfarben“ manuell auf die gewünschte Farbe laut RGB auf Seite 28 ein.</a:t>
              </a:r>
              <a:endParaRPr sz="1000">
                <a:solidFill>
                  <a:srgbClr val="FF0000"/>
                </a:solidFill>
                <a:latin typeface="Calibri"/>
                <a:ea typeface="Calibri"/>
                <a:cs typeface="Calibri"/>
                <a:sym typeface="Calibri"/>
              </a:endParaRPr>
            </a:p>
          </p:txBody>
        </p:sp>
      </p:grpSp>
      <p:pic>
        <p:nvPicPr>
          <p:cNvPr id="647" name="Google Shape;647;p53"/>
          <p:cNvPicPr preferRelativeResize="0"/>
          <p:nvPr/>
        </p:nvPicPr>
        <p:blipFill rotWithShape="1">
          <a:blip r:embed="rId4">
            <a:alphaModFix/>
          </a:blip>
          <a:srcRect/>
          <a:stretch/>
        </p:blipFill>
        <p:spPr>
          <a:xfrm>
            <a:off x="8525270" y="-1162536"/>
            <a:ext cx="1890708" cy="2305187"/>
          </a:xfrm>
          <a:prstGeom prst="rect">
            <a:avLst/>
          </a:prstGeom>
          <a:noFill/>
          <a:ln>
            <a:noFill/>
          </a:ln>
        </p:spPr>
      </p:pic>
      <p:sp>
        <p:nvSpPr>
          <p:cNvPr id="648" name="Google Shape;648;p53"/>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39</a:t>
            </a:fld>
            <a:endParaRPr sz="800">
              <a:solidFill>
                <a:srgbClr val="686868"/>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8"/>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04.09.2018</a:t>
            </a:r>
            <a:endParaRPr sz="800" b="1">
              <a:solidFill>
                <a:srgbClr val="686868"/>
              </a:solidFill>
              <a:latin typeface="Calibri"/>
              <a:ea typeface="Calibri"/>
              <a:cs typeface="Calibri"/>
              <a:sym typeface="Calibri"/>
            </a:endParaRPr>
          </a:p>
        </p:txBody>
      </p:sp>
      <p:sp>
        <p:nvSpPr>
          <p:cNvPr id="176" name="Google Shape;176;p18"/>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Arvato Systems Perdata GmbH und SAP</a:t>
            </a:r>
            <a:endParaRPr sz="3200" b="0" i="0" u="none" strike="noStrike" cap="none">
              <a:solidFill>
                <a:schemeClr val="accent1"/>
              </a:solidFill>
              <a:latin typeface="Calibri"/>
              <a:ea typeface="Calibri"/>
              <a:cs typeface="Calibri"/>
              <a:sym typeface="Calibri"/>
            </a:endParaRPr>
          </a:p>
        </p:txBody>
      </p:sp>
      <p:grpSp>
        <p:nvGrpSpPr>
          <p:cNvPr id="177" name="Google Shape;177;p18"/>
          <p:cNvGrpSpPr/>
          <p:nvPr/>
        </p:nvGrpSpPr>
        <p:grpSpPr>
          <a:xfrm>
            <a:off x="658428" y="1560449"/>
            <a:ext cx="10952162" cy="4825086"/>
            <a:chOff x="649288" y="1911348"/>
            <a:chExt cx="10952162" cy="4561563"/>
          </a:xfrm>
        </p:grpSpPr>
        <p:sp>
          <p:nvSpPr>
            <p:cNvPr id="178" name="Google Shape;178;p18">
              <a:hlinkClick r:id="rId3" action="ppaction://hlinksldjump"/>
            </p:cNvPr>
            <p:cNvSpPr/>
            <p:nvPr/>
          </p:nvSpPr>
          <p:spPr>
            <a:xfrm>
              <a:off x="658428" y="1911350"/>
              <a:ext cx="2016400" cy="1867577"/>
            </a:xfrm>
            <a:prstGeom prst="rect">
              <a:avLst/>
            </a:prstGeom>
            <a:solidFill>
              <a:schemeClr val="accent1"/>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SAP Utilities</a:t>
              </a:r>
              <a:br>
                <a:rPr lang="de-DE" sz="2000" b="1" i="0" u="none" strike="noStrike" cap="none">
                  <a:solidFill>
                    <a:srgbClr val="FFFFFF"/>
                  </a:solidFill>
                  <a:latin typeface="Calibri"/>
                  <a:ea typeface="Calibri"/>
                  <a:cs typeface="Calibri"/>
                  <a:sym typeface="Calibri"/>
                </a:rPr>
              </a:br>
              <a:endParaRPr sz="12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sp>
          <p:nvSpPr>
            <p:cNvPr id="179" name="Google Shape;179;p18">
              <a:hlinkClick r:id="rId4" action="ppaction://hlinksldjump"/>
            </p:cNvPr>
            <p:cNvSpPr/>
            <p:nvPr/>
          </p:nvSpPr>
          <p:spPr>
            <a:xfrm>
              <a:off x="2848815" y="1911350"/>
              <a:ext cx="2091090" cy="1869146"/>
            </a:xfrm>
            <a:prstGeom prst="rect">
              <a:avLst/>
            </a:prstGeom>
            <a:solidFill>
              <a:schemeClr val="accent4"/>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SAP Business </a:t>
              </a:r>
              <a:br>
                <a:rPr lang="de-DE" sz="2000" b="1" i="0" u="none" strike="noStrike" cap="none">
                  <a:solidFill>
                    <a:srgbClr val="FFFFFF"/>
                  </a:solidFill>
                  <a:latin typeface="Calibri"/>
                  <a:ea typeface="Calibri"/>
                  <a:cs typeface="Calibri"/>
                  <a:sym typeface="Calibri"/>
                </a:rPr>
              </a:br>
              <a:r>
                <a:rPr lang="de-DE" sz="2000" b="1" i="0" u="none" strike="noStrike" cap="none">
                  <a:solidFill>
                    <a:srgbClr val="FFFFFF"/>
                  </a:solidFill>
                  <a:latin typeface="Calibri"/>
                  <a:ea typeface="Calibri"/>
                  <a:cs typeface="Calibri"/>
                  <a:sym typeface="Calibri"/>
                </a:rPr>
                <a:t>Modules</a:t>
              </a:r>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IS-U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ERP</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BW / BO</a:t>
              </a:r>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p:txBody>
        </p:sp>
        <p:sp>
          <p:nvSpPr>
            <p:cNvPr id="180" name="Google Shape;180;p18">
              <a:hlinkClick r:id="rId3" action="ppaction://hlinksldjump"/>
            </p:cNvPr>
            <p:cNvSpPr/>
            <p:nvPr/>
          </p:nvSpPr>
          <p:spPr>
            <a:xfrm>
              <a:off x="649288" y="3919812"/>
              <a:ext cx="2297721" cy="2548135"/>
            </a:xfrm>
            <a:prstGeom prst="rect">
              <a:avLst/>
            </a:prstGeom>
            <a:solidFill>
              <a:schemeClr val="lt2"/>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i="0" u="none" strike="noStrike">
                  <a:solidFill>
                    <a:schemeClr val="accent1"/>
                  </a:solidFill>
                  <a:latin typeface="Calibri"/>
                  <a:ea typeface="Calibri"/>
                  <a:cs typeface="Calibri"/>
                  <a:sym typeface="Calibri"/>
                </a:rPr>
                <a:t>SAP Database &amp; </a:t>
              </a:r>
              <a:br>
                <a:rPr lang="de-DE" sz="2000" i="0" u="none" strike="noStrike">
                  <a:solidFill>
                    <a:schemeClr val="accent1"/>
                  </a:solidFill>
                  <a:latin typeface="Calibri"/>
                  <a:ea typeface="Calibri"/>
                  <a:cs typeface="Calibri"/>
                  <a:sym typeface="Calibri"/>
                </a:rPr>
              </a:br>
              <a:r>
                <a:rPr lang="de-DE" sz="2000" i="0" u="none" strike="noStrike">
                  <a:solidFill>
                    <a:schemeClr val="accent1"/>
                  </a:solidFill>
                  <a:latin typeface="Calibri"/>
                  <a:ea typeface="Calibri"/>
                  <a:cs typeface="Calibri"/>
                  <a:sym typeface="Calibri"/>
                </a:rPr>
                <a:t>Technologies</a:t>
              </a:r>
              <a:endParaRPr/>
            </a:p>
            <a:p>
              <a:pPr marL="0" marR="0" lvl="0" indent="0" algn="l" rtl="0">
                <a:lnSpc>
                  <a:spcPct val="100000"/>
                </a:lnSpc>
                <a:spcBef>
                  <a:spcPts val="0"/>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p:txBody>
        </p:sp>
        <p:sp>
          <p:nvSpPr>
            <p:cNvPr id="181" name="Google Shape;181;p18">
              <a:hlinkClick r:id="rId3" action="ppaction://hlinksldjump"/>
            </p:cNvPr>
            <p:cNvSpPr/>
            <p:nvPr/>
          </p:nvSpPr>
          <p:spPr>
            <a:xfrm>
              <a:off x="3102270" y="3924776"/>
              <a:ext cx="1837634" cy="2548135"/>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Microsoft</a:t>
              </a:r>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Dynamics CRM</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Office</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Sharepoint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Business Intelligence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Cloud </a:t>
              </a:r>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sp>
          <p:nvSpPr>
            <p:cNvPr id="182" name="Google Shape;182;p18">
              <a:hlinkClick r:id="rId4" action="ppaction://hlinksldjump"/>
            </p:cNvPr>
            <p:cNvSpPr/>
            <p:nvPr/>
          </p:nvSpPr>
          <p:spPr>
            <a:xfrm>
              <a:off x="5086693" y="1911348"/>
              <a:ext cx="3014141" cy="1879601"/>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Project Management</a:t>
              </a:r>
              <a:br>
                <a:rPr lang="de-DE" sz="2000" b="1" i="0" u="none" strike="noStrike" cap="none">
                  <a:solidFill>
                    <a:srgbClr val="FFFFFF"/>
                  </a:solidFill>
                  <a:latin typeface="Calibri"/>
                  <a:ea typeface="Calibri"/>
                  <a:cs typeface="Calibri"/>
                  <a:sym typeface="Calibri"/>
                </a:rPr>
              </a:b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Project Management</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Requirements Management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Quality Management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Test Management  </a:t>
              </a:r>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p:txBody>
        </p:sp>
        <p:sp>
          <p:nvSpPr>
            <p:cNvPr id="183" name="Google Shape;183;p18">
              <a:hlinkClick r:id="rId3" action="ppaction://hlinksldjump"/>
            </p:cNvPr>
            <p:cNvSpPr/>
            <p:nvPr/>
          </p:nvSpPr>
          <p:spPr>
            <a:xfrm>
              <a:off x="5068904" y="3919812"/>
              <a:ext cx="2025539" cy="2548135"/>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IT Architectures</a:t>
              </a:r>
              <a:endParaRPr sz="20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Enterprise Architecture Management</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SAP for Utilities</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Microsoft</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Systemarchitektur (Java, .NET, </a:t>
              </a:r>
              <a:br>
                <a:rPr lang="de-DE" sz="1500" b="0" i="0" u="none" strike="noStrike" cap="none">
                  <a:solidFill>
                    <a:srgbClr val="FFFFFF"/>
                  </a:solidFill>
                  <a:latin typeface="Calibri"/>
                  <a:ea typeface="Calibri"/>
                  <a:cs typeface="Calibri"/>
                  <a:sym typeface="Calibri"/>
                </a:rPr>
              </a:br>
              <a:r>
                <a:rPr lang="de-DE" sz="1500" b="0" i="0" u="none" strike="noStrike" cap="none">
                  <a:solidFill>
                    <a:srgbClr val="FFFFFF"/>
                  </a:solidFill>
                  <a:latin typeface="Calibri"/>
                  <a:ea typeface="Calibri"/>
                  <a:cs typeface="Calibri"/>
                  <a:sym typeface="Calibri"/>
                </a:rPr>
                <a:t>Oracle)</a:t>
              </a:r>
              <a:endParaRPr sz="1500" b="0" i="0" u="none" strike="noStrike" cap="none">
                <a:solidFill>
                  <a:srgbClr val="FFFFFF"/>
                </a:solidFill>
                <a:latin typeface="Calibri"/>
                <a:ea typeface="Calibri"/>
                <a:cs typeface="Calibri"/>
                <a:sym typeface="Calibri"/>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sp>
          <p:nvSpPr>
            <p:cNvPr id="184" name="Google Shape;184;p18">
              <a:hlinkClick r:id="rId3" action="ppaction://hlinksldjump"/>
            </p:cNvPr>
            <p:cNvSpPr/>
            <p:nvPr/>
          </p:nvSpPr>
          <p:spPr>
            <a:xfrm>
              <a:off x="8274815" y="1911348"/>
              <a:ext cx="3326268" cy="1879601"/>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Business Processes</a:t>
              </a:r>
              <a:br>
                <a:rPr lang="de-DE" sz="2000" b="1" i="0" u="none" strike="noStrike" cap="none">
                  <a:solidFill>
                    <a:srgbClr val="FFFFFF"/>
                  </a:solidFill>
                  <a:latin typeface="Calibri"/>
                  <a:ea typeface="Calibri"/>
                  <a:cs typeface="Calibri"/>
                  <a:sym typeface="Calibri"/>
                </a:rPr>
              </a:b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Process Modelling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Organisation Development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Process Measurement &amp; </a:t>
              </a:r>
              <a:br>
                <a:rPr lang="de-DE" sz="1500" b="0" i="0" u="none" strike="noStrike" cap="none">
                  <a:solidFill>
                    <a:srgbClr val="FFFFFF"/>
                  </a:solidFill>
                  <a:latin typeface="Calibri"/>
                  <a:ea typeface="Calibri"/>
                  <a:cs typeface="Calibri"/>
                  <a:sym typeface="Calibri"/>
                </a:rPr>
              </a:br>
              <a:r>
                <a:rPr lang="de-DE" sz="1500" b="0" i="0" u="none" strike="noStrike" cap="none">
                  <a:solidFill>
                    <a:srgbClr val="FFFFFF"/>
                  </a:solidFill>
                  <a:latin typeface="Calibri"/>
                  <a:ea typeface="Calibri"/>
                  <a:cs typeface="Calibri"/>
                  <a:sym typeface="Calibri"/>
                </a:rPr>
                <a:t>Optimization </a:t>
              </a:r>
              <a:endParaRPr sz="1500" b="0" i="0" u="none" strike="noStrike" cap="none">
                <a:solidFill>
                  <a:srgbClr val="FFFFFF"/>
                </a:solidFill>
                <a:latin typeface="Calibri"/>
                <a:ea typeface="Calibri"/>
                <a:cs typeface="Calibri"/>
                <a:sym typeface="Calibri"/>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KPI – Define &amp; Monitoring  </a:t>
              </a:r>
              <a:endParaRPr/>
            </a:p>
            <a:p>
              <a:pPr marL="0" marR="0" lvl="0" indent="0" algn="l" rtl="0">
                <a:lnSpc>
                  <a:spcPct val="100000"/>
                </a:lnSpc>
                <a:spcBef>
                  <a:spcPts val="519"/>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sp>
          <p:nvSpPr>
            <p:cNvPr id="185" name="Google Shape;185;p18">
              <a:hlinkClick r:id="rId3" action="ppaction://hlinksldjump"/>
            </p:cNvPr>
            <p:cNvSpPr/>
            <p:nvPr/>
          </p:nvSpPr>
          <p:spPr>
            <a:xfrm>
              <a:off x="7247088" y="3919812"/>
              <a:ext cx="2077594" cy="2548135"/>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Strategy</a:t>
              </a:r>
              <a:endParaRPr sz="20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Bewertung von IT Architekturen</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Platform Strategy</a:t>
              </a:r>
              <a:endParaRPr sz="1500" b="0" i="0" u="none" strike="noStrike" cap="none">
                <a:solidFill>
                  <a:srgbClr val="FFFFFF"/>
                </a:solidFill>
                <a:latin typeface="Calibri"/>
                <a:ea typeface="Calibri"/>
                <a:cs typeface="Calibri"/>
                <a:sym typeface="Calibri"/>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Systemevaluation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Auditprogramme </a:t>
              </a:r>
              <a:br>
                <a:rPr lang="de-DE" sz="1500" b="0" i="0" u="none" strike="noStrike" cap="none">
                  <a:solidFill>
                    <a:srgbClr val="FFFFFF"/>
                  </a:solidFill>
                  <a:latin typeface="Calibri"/>
                  <a:ea typeface="Calibri"/>
                  <a:cs typeface="Calibri"/>
                  <a:sym typeface="Calibri"/>
                </a:rPr>
              </a:br>
              <a:r>
                <a:rPr lang="de-DE" sz="1500" b="0" i="0" u="none" strike="noStrike" cap="none">
                  <a:solidFill>
                    <a:srgbClr val="FFFFFF"/>
                  </a:solidFill>
                  <a:latin typeface="Calibri"/>
                  <a:ea typeface="Calibri"/>
                  <a:cs typeface="Calibri"/>
                  <a:sym typeface="Calibri"/>
                </a:rPr>
                <a:t>nach ISO 19011 </a:t>
              </a:r>
              <a:endParaRPr/>
            </a:p>
            <a:p>
              <a:pPr marL="180975" marR="0" lvl="1" indent="-100012" algn="l" rtl="0">
                <a:lnSpc>
                  <a:spcPct val="100000"/>
                </a:lnSpc>
                <a:spcBef>
                  <a:spcPts val="519"/>
                </a:spcBef>
                <a:spcAft>
                  <a:spcPts val="0"/>
                </a:spcAft>
                <a:buClr>
                  <a:srgbClr val="FFFFFF"/>
                </a:buClr>
                <a:buSzPts val="1275"/>
                <a:buFont typeface="Noto Sans Symbols"/>
                <a:buNone/>
              </a:pPr>
              <a:endParaRPr sz="1500" b="0" i="0" u="none" strike="noStrike" cap="none">
                <a:solidFill>
                  <a:srgbClr val="FFFFFF"/>
                </a:solidFill>
                <a:latin typeface="Calibri"/>
                <a:ea typeface="Calibri"/>
                <a:cs typeface="Calibri"/>
                <a:sym typeface="Calibri"/>
              </a:endParaRPr>
            </a:p>
            <a:p>
              <a:pPr marL="0" marR="0" lvl="0" indent="0" algn="l" rtl="0">
                <a:lnSpc>
                  <a:spcPct val="100000"/>
                </a:lnSpc>
                <a:spcBef>
                  <a:spcPts val="519"/>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sp>
          <p:nvSpPr>
            <p:cNvPr id="186" name="Google Shape;186;p18">
              <a:hlinkClick r:id="rId3" action="ppaction://hlinksldjump"/>
            </p:cNvPr>
            <p:cNvSpPr/>
            <p:nvPr/>
          </p:nvSpPr>
          <p:spPr>
            <a:xfrm>
              <a:off x="9465317" y="3919812"/>
              <a:ext cx="2136133" cy="2548135"/>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IT Security / ITSM</a:t>
              </a:r>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IT-Security Management</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Reifegrad-entwicklung</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Servicemanagement</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ISMS-Einführung </a:t>
              </a:r>
              <a:br>
                <a:rPr lang="de-DE" sz="1500" b="0" i="0" u="none" strike="noStrike" cap="none">
                  <a:solidFill>
                    <a:srgbClr val="FFFFFF"/>
                  </a:solidFill>
                  <a:latin typeface="Calibri"/>
                  <a:ea typeface="Calibri"/>
                  <a:cs typeface="Calibri"/>
                  <a:sym typeface="Calibri"/>
                </a:rPr>
              </a:br>
              <a:r>
                <a:rPr lang="de-DE" sz="1500" b="0" i="0" u="none" strike="noStrike" cap="none">
                  <a:solidFill>
                    <a:srgbClr val="FFFFFF"/>
                  </a:solidFill>
                  <a:latin typeface="Calibri"/>
                  <a:ea typeface="Calibri"/>
                  <a:cs typeface="Calibri"/>
                  <a:sym typeface="Calibri"/>
                </a:rPr>
                <a:t>nach ISO 27001</a:t>
              </a:r>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grpSp>
      <p:pic>
        <p:nvPicPr>
          <p:cNvPr id="187" name="Google Shape;187;p18"/>
          <p:cNvPicPr preferRelativeResize="0"/>
          <p:nvPr/>
        </p:nvPicPr>
        <p:blipFill rotWithShape="1">
          <a:blip r:embed="rId5">
            <a:alphaModFix/>
          </a:blip>
          <a:srcRect/>
          <a:stretch/>
        </p:blipFill>
        <p:spPr>
          <a:xfrm>
            <a:off x="3946202" y="2600325"/>
            <a:ext cx="849604" cy="849604"/>
          </a:xfrm>
          <a:prstGeom prst="rect">
            <a:avLst/>
          </a:prstGeom>
          <a:noFill/>
          <a:ln>
            <a:noFill/>
          </a:ln>
        </p:spPr>
      </p:pic>
      <p:pic>
        <p:nvPicPr>
          <p:cNvPr id="188" name="Google Shape;188;p18"/>
          <p:cNvPicPr preferRelativeResize="0"/>
          <p:nvPr/>
        </p:nvPicPr>
        <p:blipFill rotWithShape="1">
          <a:blip r:embed="rId6">
            <a:alphaModFix/>
          </a:blip>
          <a:srcRect/>
          <a:stretch/>
        </p:blipFill>
        <p:spPr>
          <a:xfrm>
            <a:off x="11095428" y="3017929"/>
            <a:ext cx="432000" cy="432000"/>
          </a:xfrm>
          <a:prstGeom prst="rect">
            <a:avLst/>
          </a:prstGeom>
          <a:noFill/>
          <a:ln>
            <a:noFill/>
          </a:ln>
        </p:spPr>
      </p:pic>
      <p:pic>
        <p:nvPicPr>
          <p:cNvPr id="189" name="Google Shape;189;p18"/>
          <p:cNvPicPr preferRelativeResize="0"/>
          <p:nvPr/>
        </p:nvPicPr>
        <p:blipFill rotWithShape="1">
          <a:blip r:embed="rId7">
            <a:alphaModFix/>
          </a:blip>
          <a:srcRect/>
          <a:stretch/>
        </p:blipFill>
        <p:spPr>
          <a:xfrm>
            <a:off x="8778453" y="5860343"/>
            <a:ext cx="432000" cy="432000"/>
          </a:xfrm>
          <a:prstGeom prst="rect">
            <a:avLst/>
          </a:prstGeom>
          <a:noFill/>
          <a:ln>
            <a:noFill/>
          </a:ln>
        </p:spPr>
      </p:pic>
      <p:pic>
        <p:nvPicPr>
          <p:cNvPr id="190" name="Google Shape;190;p18"/>
          <p:cNvPicPr preferRelativeResize="0"/>
          <p:nvPr/>
        </p:nvPicPr>
        <p:blipFill rotWithShape="1">
          <a:blip r:embed="rId8">
            <a:alphaModFix/>
          </a:blip>
          <a:srcRect/>
          <a:stretch/>
        </p:blipFill>
        <p:spPr>
          <a:xfrm>
            <a:off x="1830246" y="5276850"/>
            <a:ext cx="876676" cy="889200"/>
          </a:xfrm>
          <a:prstGeom prst="rect">
            <a:avLst/>
          </a:prstGeom>
          <a:noFill/>
          <a:ln>
            <a:noFill/>
          </a:ln>
        </p:spPr>
      </p:pic>
      <p:pic>
        <p:nvPicPr>
          <p:cNvPr id="191" name="Google Shape;191;p18"/>
          <p:cNvPicPr preferRelativeResize="0"/>
          <p:nvPr/>
        </p:nvPicPr>
        <p:blipFill rotWithShape="1">
          <a:blip r:embed="rId9">
            <a:alphaModFix/>
          </a:blip>
          <a:srcRect/>
          <a:stretch/>
        </p:blipFill>
        <p:spPr>
          <a:xfrm>
            <a:off x="4363806" y="5860343"/>
            <a:ext cx="432000" cy="432000"/>
          </a:xfrm>
          <a:prstGeom prst="rect">
            <a:avLst/>
          </a:prstGeom>
          <a:noFill/>
          <a:ln>
            <a:noFill/>
          </a:ln>
        </p:spPr>
      </p:pic>
      <p:pic>
        <p:nvPicPr>
          <p:cNvPr id="192" name="Google Shape;192;p18"/>
          <p:cNvPicPr preferRelativeResize="0"/>
          <p:nvPr/>
        </p:nvPicPr>
        <p:blipFill rotWithShape="1">
          <a:blip r:embed="rId10">
            <a:alphaModFix/>
          </a:blip>
          <a:srcRect/>
          <a:stretch/>
        </p:blipFill>
        <p:spPr>
          <a:xfrm>
            <a:off x="7504503" y="3017929"/>
            <a:ext cx="432000" cy="432000"/>
          </a:xfrm>
          <a:prstGeom prst="rect">
            <a:avLst/>
          </a:prstGeom>
          <a:noFill/>
          <a:ln>
            <a:noFill/>
          </a:ln>
        </p:spPr>
      </p:pic>
      <p:pic>
        <p:nvPicPr>
          <p:cNvPr id="193" name="Google Shape;193;p18"/>
          <p:cNvPicPr preferRelativeResize="0"/>
          <p:nvPr/>
        </p:nvPicPr>
        <p:blipFill rotWithShape="1">
          <a:blip r:embed="rId11">
            <a:alphaModFix/>
          </a:blip>
          <a:srcRect/>
          <a:stretch/>
        </p:blipFill>
        <p:spPr>
          <a:xfrm>
            <a:off x="6593763" y="5860343"/>
            <a:ext cx="432000" cy="432000"/>
          </a:xfrm>
          <a:prstGeom prst="rect">
            <a:avLst/>
          </a:prstGeom>
          <a:noFill/>
          <a:ln>
            <a:noFill/>
          </a:ln>
        </p:spPr>
      </p:pic>
      <p:pic>
        <p:nvPicPr>
          <p:cNvPr id="194" name="Google Shape;194;p18"/>
          <p:cNvPicPr preferRelativeResize="0"/>
          <p:nvPr/>
        </p:nvPicPr>
        <p:blipFill rotWithShape="1">
          <a:blip r:embed="rId12">
            <a:alphaModFix/>
          </a:blip>
          <a:srcRect/>
          <a:stretch/>
        </p:blipFill>
        <p:spPr>
          <a:xfrm>
            <a:off x="11095428" y="5860343"/>
            <a:ext cx="432000" cy="432000"/>
          </a:xfrm>
          <a:prstGeom prst="rect">
            <a:avLst/>
          </a:prstGeom>
          <a:noFill/>
          <a:ln>
            <a:noFill/>
          </a:ln>
        </p:spPr>
      </p:pic>
      <p:pic>
        <p:nvPicPr>
          <p:cNvPr id="195" name="Google Shape;195;p18"/>
          <p:cNvPicPr preferRelativeResize="0"/>
          <p:nvPr/>
        </p:nvPicPr>
        <p:blipFill rotWithShape="1">
          <a:blip r:embed="rId13">
            <a:alphaModFix/>
          </a:blip>
          <a:srcRect/>
          <a:stretch/>
        </p:blipFill>
        <p:spPr>
          <a:xfrm>
            <a:off x="1626514" y="2472412"/>
            <a:ext cx="887704" cy="887704"/>
          </a:xfrm>
          <a:prstGeom prst="rect">
            <a:avLst/>
          </a:prstGeom>
          <a:noFill/>
          <a:ln>
            <a:noFill/>
          </a:ln>
        </p:spPr>
      </p:pic>
      <p:sp>
        <p:nvSpPr>
          <p:cNvPr id="196" name="Google Shape;196;p18"/>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Name | Arvato Systems | Kunde </a:t>
            </a:r>
            <a:endParaRPr sz="800">
              <a:solidFill>
                <a:srgbClr val="646464"/>
              </a:solidFill>
              <a:latin typeface="Calibri"/>
              <a:ea typeface="Calibri"/>
              <a:cs typeface="Calibri"/>
              <a:sym typeface="Calibri"/>
            </a:endParaRPr>
          </a:p>
        </p:txBody>
      </p:sp>
      <p:sp>
        <p:nvSpPr>
          <p:cNvPr id="197" name="Google Shape;197;p18"/>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4</a:t>
            </a:fld>
            <a:endParaRPr sz="800">
              <a:solidFill>
                <a:srgbClr val="686868"/>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54"/>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655" name="Google Shape;655;p54"/>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656" name="Google Shape;656;p54"/>
          <p:cNvSpPr txBox="1">
            <a:spLocks noGrp="1"/>
          </p:cNvSpPr>
          <p:nvPr>
            <p:ph type="title"/>
          </p:nvPr>
        </p:nvSpPr>
        <p:spPr>
          <a:xfrm>
            <a:off x="630001" y="129700"/>
            <a:ext cx="9780091" cy="886397"/>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Gruppierte Säulen</a:t>
            </a:r>
            <a:endParaRPr sz="3200" b="0" i="0" u="none" strike="noStrike" cap="none">
              <a:solidFill>
                <a:schemeClr val="accent1"/>
              </a:solidFill>
              <a:latin typeface="Calibri"/>
              <a:ea typeface="Calibri"/>
              <a:cs typeface="Calibri"/>
              <a:sym typeface="Calibri"/>
            </a:endParaRPr>
          </a:p>
        </p:txBody>
      </p:sp>
      <p:pic>
        <p:nvPicPr>
          <p:cNvPr id="657" name="Google Shape;657;p54"/>
          <p:cNvPicPr preferRelativeResize="0"/>
          <p:nvPr/>
        </p:nvPicPr>
        <p:blipFill rotWithShape="1">
          <a:blip r:embed="rId3">
            <a:alphaModFix/>
          </a:blip>
          <a:srcRect/>
          <a:stretch/>
        </p:blipFill>
        <p:spPr>
          <a:xfrm>
            <a:off x="641638" y="1260133"/>
            <a:ext cx="10894085" cy="4964397"/>
          </a:xfrm>
          <a:prstGeom prst="rect">
            <a:avLst/>
          </a:prstGeom>
          <a:noFill/>
          <a:ln>
            <a:noFill/>
          </a:ln>
        </p:spPr>
      </p:pic>
      <p:grpSp>
        <p:nvGrpSpPr>
          <p:cNvPr id="658" name="Google Shape;658;p54"/>
          <p:cNvGrpSpPr/>
          <p:nvPr/>
        </p:nvGrpSpPr>
        <p:grpSpPr>
          <a:xfrm>
            <a:off x="634999" y="-333942"/>
            <a:ext cx="7896157" cy="785664"/>
            <a:chOff x="635000" y="236033"/>
            <a:chExt cx="5415604" cy="785664"/>
          </a:xfrm>
        </p:grpSpPr>
        <p:sp>
          <p:nvSpPr>
            <p:cNvPr id="659" name="Google Shape;659;p54"/>
            <p:cNvSpPr txBox="1"/>
            <p:nvPr/>
          </p:nvSpPr>
          <p:spPr>
            <a:xfrm>
              <a:off x="635000" y="236033"/>
              <a:ext cx="288000" cy="324000"/>
            </a:xfrm>
            <a:prstGeom prst="rect">
              <a:avLst/>
            </a:prstGeom>
            <a:solidFill>
              <a:srgbClr val="FF0000"/>
            </a:solidFill>
            <a:ln>
              <a:noFill/>
            </a:ln>
          </p:spPr>
          <p:txBody>
            <a:bodyPr spcFirstLastPara="1" wrap="square" lIns="72000" tIns="0" rIns="72000" bIns="36000" anchor="t" anchorCtr="0">
              <a:noAutofit/>
            </a:bodyPr>
            <a:lstStyle/>
            <a:p>
              <a:pPr marL="0" marR="0" lvl="0" indent="0" algn="ctr" rtl="0">
                <a:spcBef>
                  <a:spcPts val="0"/>
                </a:spcBef>
                <a:spcAft>
                  <a:spcPts val="0"/>
                </a:spcAft>
                <a:buNone/>
              </a:pPr>
              <a:r>
                <a:rPr lang="de-DE" sz="2000" b="1">
                  <a:solidFill>
                    <a:schemeClr val="lt1"/>
                  </a:solidFill>
                  <a:latin typeface="Calibri"/>
                  <a:ea typeface="Calibri"/>
                  <a:cs typeface="Calibri"/>
                  <a:sym typeface="Calibri"/>
                </a:rPr>
                <a:t>i</a:t>
              </a:r>
              <a:endParaRPr/>
            </a:p>
          </p:txBody>
        </p:sp>
        <p:sp>
          <p:nvSpPr>
            <p:cNvPr id="660" name="Google Shape;660;p54"/>
            <p:cNvSpPr txBox="1"/>
            <p:nvPr/>
          </p:nvSpPr>
          <p:spPr>
            <a:xfrm>
              <a:off x="1119798" y="252256"/>
              <a:ext cx="4930806" cy="76944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de-DE" sz="1000">
                  <a:solidFill>
                    <a:srgbClr val="FF0000"/>
                  </a:solidFill>
                  <a:latin typeface="Calibri"/>
                  <a:ea typeface="Calibri"/>
                  <a:cs typeface="Calibri"/>
                  <a:sym typeface="Calibri"/>
                </a:rPr>
                <a:t>Um einzelne Werte hervorzuheben, kann die Farbe jedes Elements einzeln geändert werden. Bitte wählen Sie die Farbe aus den sekundären Farben der Arvato Farbpalette (siehe Seite 28) und verwenden Sie diese Farben sparsam. Markieren Sie den entsprechenden Datenpunkt (=Balken-/Diagrammteil). Dann klicken Sie rechts mit der Maus darauf und wählen im Menü „Füllung“ die gewünschte Farbe unter „Zuletzt verwendete Farben“ oder stellen Sie nach Klick auf den Unterpunkt „weitere Füllfarben“ manuell auf die gewünschte Farbe laut RGB auf Seite 28 ein.</a:t>
              </a:r>
              <a:endParaRPr sz="1000">
                <a:solidFill>
                  <a:srgbClr val="FF0000"/>
                </a:solidFill>
                <a:latin typeface="Calibri"/>
                <a:ea typeface="Calibri"/>
                <a:cs typeface="Calibri"/>
                <a:sym typeface="Calibri"/>
              </a:endParaRPr>
            </a:p>
          </p:txBody>
        </p:sp>
      </p:grpSp>
      <p:sp>
        <p:nvSpPr>
          <p:cNvPr id="661" name="Google Shape;661;p54"/>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40</a:t>
            </a:fld>
            <a:endParaRPr sz="800">
              <a:solidFill>
                <a:srgbClr val="686868"/>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55"/>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668" name="Google Shape;668;p55"/>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669" name="Google Shape;669;p55"/>
          <p:cNvSpPr txBox="1">
            <a:spLocks noGrp="1"/>
          </p:cNvSpPr>
          <p:nvPr>
            <p:ph type="title"/>
          </p:nvPr>
        </p:nvSpPr>
        <p:spPr>
          <a:xfrm>
            <a:off x="630001" y="129700"/>
            <a:ext cx="9780091" cy="886397"/>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Gruppierte Säulen</a:t>
            </a:r>
            <a:endParaRPr sz="3200" b="0" i="0" u="none" strike="noStrike" cap="none">
              <a:solidFill>
                <a:schemeClr val="accent1"/>
              </a:solidFill>
              <a:latin typeface="Calibri"/>
              <a:ea typeface="Calibri"/>
              <a:cs typeface="Calibri"/>
              <a:sym typeface="Calibri"/>
            </a:endParaRPr>
          </a:p>
        </p:txBody>
      </p:sp>
      <p:pic>
        <p:nvPicPr>
          <p:cNvPr id="670" name="Google Shape;670;p55"/>
          <p:cNvPicPr preferRelativeResize="0"/>
          <p:nvPr/>
        </p:nvPicPr>
        <p:blipFill rotWithShape="1">
          <a:blip r:embed="rId3">
            <a:alphaModFix/>
          </a:blip>
          <a:srcRect/>
          <a:stretch/>
        </p:blipFill>
        <p:spPr>
          <a:xfrm>
            <a:off x="641638" y="1257301"/>
            <a:ext cx="10894085" cy="4967230"/>
          </a:xfrm>
          <a:prstGeom prst="rect">
            <a:avLst/>
          </a:prstGeom>
          <a:noFill/>
          <a:ln>
            <a:noFill/>
          </a:ln>
        </p:spPr>
      </p:pic>
      <p:grpSp>
        <p:nvGrpSpPr>
          <p:cNvPr id="671" name="Google Shape;671;p55"/>
          <p:cNvGrpSpPr/>
          <p:nvPr/>
        </p:nvGrpSpPr>
        <p:grpSpPr>
          <a:xfrm>
            <a:off x="634999" y="-333942"/>
            <a:ext cx="7896157" cy="785664"/>
            <a:chOff x="635000" y="236033"/>
            <a:chExt cx="5415604" cy="785664"/>
          </a:xfrm>
        </p:grpSpPr>
        <p:sp>
          <p:nvSpPr>
            <p:cNvPr id="672" name="Google Shape;672;p55"/>
            <p:cNvSpPr txBox="1"/>
            <p:nvPr/>
          </p:nvSpPr>
          <p:spPr>
            <a:xfrm>
              <a:off x="635000" y="236033"/>
              <a:ext cx="288000" cy="324000"/>
            </a:xfrm>
            <a:prstGeom prst="rect">
              <a:avLst/>
            </a:prstGeom>
            <a:solidFill>
              <a:srgbClr val="FF0000"/>
            </a:solidFill>
            <a:ln>
              <a:noFill/>
            </a:ln>
          </p:spPr>
          <p:txBody>
            <a:bodyPr spcFirstLastPara="1" wrap="square" lIns="72000" tIns="0" rIns="72000" bIns="36000" anchor="t" anchorCtr="0">
              <a:noAutofit/>
            </a:bodyPr>
            <a:lstStyle/>
            <a:p>
              <a:pPr marL="0" marR="0" lvl="0" indent="0" algn="ctr" rtl="0">
                <a:spcBef>
                  <a:spcPts val="0"/>
                </a:spcBef>
                <a:spcAft>
                  <a:spcPts val="0"/>
                </a:spcAft>
                <a:buNone/>
              </a:pPr>
              <a:r>
                <a:rPr lang="de-DE" sz="2000" b="1">
                  <a:solidFill>
                    <a:schemeClr val="lt1"/>
                  </a:solidFill>
                  <a:latin typeface="Calibri"/>
                  <a:ea typeface="Calibri"/>
                  <a:cs typeface="Calibri"/>
                  <a:sym typeface="Calibri"/>
                </a:rPr>
                <a:t>i</a:t>
              </a:r>
              <a:endParaRPr/>
            </a:p>
          </p:txBody>
        </p:sp>
        <p:sp>
          <p:nvSpPr>
            <p:cNvPr id="673" name="Google Shape;673;p55"/>
            <p:cNvSpPr txBox="1"/>
            <p:nvPr/>
          </p:nvSpPr>
          <p:spPr>
            <a:xfrm>
              <a:off x="1119798" y="252256"/>
              <a:ext cx="4930806" cy="76944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de-DE" sz="1000">
                  <a:solidFill>
                    <a:srgbClr val="FF0000"/>
                  </a:solidFill>
                  <a:latin typeface="Calibri"/>
                  <a:ea typeface="Calibri"/>
                  <a:cs typeface="Calibri"/>
                  <a:sym typeface="Calibri"/>
                </a:rPr>
                <a:t>Um einzelne Werte hervorzuheben, kann die Farbe jedes Elements einzeln geändert werden. Bitte wählen Sie die Farbe aus den sekundären Farben der Arvato Farbpalette (siehe Seite 28) und verwenden Sie diese Farben sparsam. Markieren Sie den entsprechenden Datenpunkt (=Balken-/Diagrammteil). Dann klicken Sie rechts mit der Maus darauf und wählen im Menü „Füllung“ die gewünschte Farbe unter „Zuletzt verwendete Farben“ oder stellen Sie nach Klick auf den Unterpunkt „weitere Füllfarben“ manuell auf die gewünschte Farbe laut RGB auf Seite 28 ein.</a:t>
              </a:r>
              <a:endParaRPr sz="1000">
                <a:solidFill>
                  <a:srgbClr val="FF0000"/>
                </a:solidFill>
                <a:latin typeface="Calibri"/>
                <a:ea typeface="Calibri"/>
                <a:cs typeface="Calibri"/>
                <a:sym typeface="Calibri"/>
              </a:endParaRPr>
            </a:p>
          </p:txBody>
        </p:sp>
      </p:grpSp>
      <p:sp>
        <p:nvSpPr>
          <p:cNvPr id="674" name="Google Shape;674;p55"/>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41</a:t>
            </a:fld>
            <a:endParaRPr sz="800">
              <a:solidFill>
                <a:srgbClr val="686868"/>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56"/>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681" name="Google Shape;681;p56"/>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682" name="Google Shape;682;p56"/>
          <p:cNvSpPr txBox="1">
            <a:spLocks noGrp="1"/>
          </p:cNvSpPr>
          <p:nvPr>
            <p:ph type="title"/>
          </p:nvPr>
        </p:nvSpPr>
        <p:spPr>
          <a:xfrm>
            <a:off x="630001" y="129700"/>
            <a:ext cx="9780091" cy="886397"/>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Balkendiagramm</a:t>
            </a:r>
            <a:endParaRPr sz="3200" b="0" i="0" u="none" strike="noStrike" cap="none">
              <a:solidFill>
                <a:schemeClr val="accent1"/>
              </a:solidFill>
              <a:latin typeface="Calibri"/>
              <a:ea typeface="Calibri"/>
              <a:cs typeface="Calibri"/>
              <a:sym typeface="Calibri"/>
            </a:endParaRPr>
          </a:p>
        </p:txBody>
      </p:sp>
      <p:pic>
        <p:nvPicPr>
          <p:cNvPr id="683" name="Google Shape;683;p56"/>
          <p:cNvPicPr preferRelativeResize="0"/>
          <p:nvPr/>
        </p:nvPicPr>
        <p:blipFill rotWithShape="1">
          <a:blip r:embed="rId3">
            <a:alphaModFix/>
          </a:blip>
          <a:srcRect/>
          <a:stretch/>
        </p:blipFill>
        <p:spPr>
          <a:xfrm>
            <a:off x="634337" y="1257300"/>
            <a:ext cx="10919504" cy="4787740"/>
          </a:xfrm>
          <a:prstGeom prst="rect">
            <a:avLst/>
          </a:prstGeom>
          <a:noFill/>
          <a:ln>
            <a:noFill/>
          </a:ln>
        </p:spPr>
      </p:pic>
      <p:grpSp>
        <p:nvGrpSpPr>
          <p:cNvPr id="684" name="Google Shape;684;p56"/>
          <p:cNvGrpSpPr/>
          <p:nvPr/>
        </p:nvGrpSpPr>
        <p:grpSpPr>
          <a:xfrm>
            <a:off x="634999" y="-333942"/>
            <a:ext cx="7896157" cy="785664"/>
            <a:chOff x="635000" y="236033"/>
            <a:chExt cx="5415604" cy="785664"/>
          </a:xfrm>
        </p:grpSpPr>
        <p:sp>
          <p:nvSpPr>
            <p:cNvPr id="685" name="Google Shape;685;p56"/>
            <p:cNvSpPr txBox="1"/>
            <p:nvPr/>
          </p:nvSpPr>
          <p:spPr>
            <a:xfrm>
              <a:off x="635000" y="236033"/>
              <a:ext cx="288000" cy="324000"/>
            </a:xfrm>
            <a:prstGeom prst="rect">
              <a:avLst/>
            </a:prstGeom>
            <a:solidFill>
              <a:srgbClr val="FF0000"/>
            </a:solidFill>
            <a:ln>
              <a:noFill/>
            </a:ln>
          </p:spPr>
          <p:txBody>
            <a:bodyPr spcFirstLastPara="1" wrap="square" lIns="72000" tIns="0" rIns="72000" bIns="36000" anchor="t" anchorCtr="0">
              <a:noAutofit/>
            </a:bodyPr>
            <a:lstStyle/>
            <a:p>
              <a:pPr marL="0" marR="0" lvl="0" indent="0" algn="ctr" rtl="0">
                <a:spcBef>
                  <a:spcPts val="0"/>
                </a:spcBef>
                <a:spcAft>
                  <a:spcPts val="0"/>
                </a:spcAft>
                <a:buNone/>
              </a:pPr>
              <a:r>
                <a:rPr lang="de-DE" sz="2000" b="1">
                  <a:solidFill>
                    <a:schemeClr val="lt1"/>
                  </a:solidFill>
                  <a:latin typeface="Calibri"/>
                  <a:ea typeface="Calibri"/>
                  <a:cs typeface="Calibri"/>
                  <a:sym typeface="Calibri"/>
                </a:rPr>
                <a:t>i</a:t>
              </a:r>
              <a:endParaRPr/>
            </a:p>
          </p:txBody>
        </p:sp>
        <p:sp>
          <p:nvSpPr>
            <p:cNvPr id="686" name="Google Shape;686;p56"/>
            <p:cNvSpPr txBox="1"/>
            <p:nvPr/>
          </p:nvSpPr>
          <p:spPr>
            <a:xfrm>
              <a:off x="1119798" y="252256"/>
              <a:ext cx="4930806" cy="76944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de-DE" sz="1000">
                  <a:solidFill>
                    <a:srgbClr val="FF0000"/>
                  </a:solidFill>
                  <a:latin typeface="Calibri"/>
                  <a:ea typeface="Calibri"/>
                  <a:cs typeface="Calibri"/>
                  <a:sym typeface="Calibri"/>
                </a:rPr>
                <a:t>Um einzelne Werte hervorzuheben, kann die Farbe jedes Elements einzeln geändert werden. Bitte wählen Sie die Farbe aus den sekundären Farben der Arvato Farbpalette (siehe Seite 28) und verwenden Sie diese Farben sparsam. Markieren Sie den entsprechenden Datenpunkt (=Balken-/Diagrammteil). Dann klicken Sie rechts mit der Maus darauf und wählen im Menü „Füllung“ die gewünschte Farbe unter „Zuletzt verwendete Farben“ oder stellen Sie nach Klick auf den Unterpunkt „weitere Füllfarben“ manuell auf die gewünschte Farbe laut RGB auf Seite 28 ein.</a:t>
              </a:r>
              <a:endParaRPr sz="1000">
                <a:solidFill>
                  <a:srgbClr val="FF0000"/>
                </a:solidFill>
                <a:latin typeface="Calibri"/>
                <a:ea typeface="Calibri"/>
                <a:cs typeface="Calibri"/>
                <a:sym typeface="Calibri"/>
              </a:endParaRPr>
            </a:p>
          </p:txBody>
        </p:sp>
      </p:grpSp>
      <p:sp>
        <p:nvSpPr>
          <p:cNvPr id="687" name="Google Shape;687;p56"/>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42</a:t>
            </a:fld>
            <a:endParaRPr sz="800">
              <a:solidFill>
                <a:srgbClr val="686868"/>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57"/>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694" name="Google Shape;694;p57"/>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695" name="Google Shape;695;p57"/>
          <p:cNvSpPr txBox="1">
            <a:spLocks noGrp="1"/>
          </p:cNvSpPr>
          <p:nvPr>
            <p:ph type="title"/>
          </p:nvPr>
        </p:nvSpPr>
        <p:spPr>
          <a:xfrm>
            <a:off x="630001" y="129700"/>
            <a:ext cx="9780091" cy="886397"/>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Gruppiertes Balkendiagramm</a:t>
            </a:r>
            <a:endParaRPr sz="3200" b="0" i="0" u="none" strike="noStrike" cap="none">
              <a:solidFill>
                <a:schemeClr val="accent1"/>
              </a:solidFill>
              <a:latin typeface="Calibri"/>
              <a:ea typeface="Calibri"/>
              <a:cs typeface="Calibri"/>
              <a:sym typeface="Calibri"/>
            </a:endParaRPr>
          </a:p>
        </p:txBody>
      </p:sp>
      <p:pic>
        <p:nvPicPr>
          <p:cNvPr id="696" name="Google Shape;696;p57"/>
          <p:cNvPicPr preferRelativeResize="0"/>
          <p:nvPr/>
        </p:nvPicPr>
        <p:blipFill rotWithShape="1">
          <a:blip r:embed="rId3">
            <a:alphaModFix/>
          </a:blip>
          <a:srcRect/>
          <a:stretch/>
        </p:blipFill>
        <p:spPr>
          <a:xfrm>
            <a:off x="634337" y="1260134"/>
            <a:ext cx="10919504" cy="4796692"/>
          </a:xfrm>
          <a:prstGeom prst="rect">
            <a:avLst/>
          </a:prstGeom>
          <a:noFill/>
          <a:ln>
            <a:noFill/>
          </a:ln>
        </p:spPr>
      </p:pic>
      <p:grpSp>
        <p:nvGrpSpPr>
          <p:cNvPr id="697" name="Google Shape;697;p57"/>
          <p:cNvGrpSpPr/>
          <p:nvPr/>
        </p:nvGrpSpPr>
        <p:grpSpPr>
          <a:xfrm>
            <a:off x="634999" y="-333942"/>
            <a:ext cx="7896157" cy="785664"/>
            <a:chOff x="635000" y="236033"/>
            <a:chExt cx="5415604" cy="785664"/>
          </a:xfrm>
        </p:grpSpPr>
        <p:sp>
          <p:nvSpPr>
            <p:cNvPr id="698" name="Google Shape;698;p57"/>
            <p:cNvSpPr txBox="1"/>
            <p:nvPr/>
          </p:nvSpPr>
          <p:spPr>
            <a:xfrm>
              <a:off x="635000" y="236033"/>
              <a:ext cx="288000" cy="324000"/>
            </a:xfrm>
            <a:prstGeom prst="rect">
              <a:avLst/>
            </a:prstGeom>
            <a:solidFill>
              <a:srgbClr val="FF0000"/>
            </a:solidFill>
            <a:ln>
              <a:noFill/>
            </a:ln>
          </p:spPr>
          <p:txBody>
            <a:bodyPr spcFirstLastPara="1" wrap="square" lIns="72000" tIns="0" rIns="72000" bIns="36000" anchor="t" anchorCtr="0">
              <a:noAutofit/>
            </a:bodyPr>
            <a:lstStyle/>
            <a:p>
              <a:pPr marL="0" marR="0" lvl="0" indent="0" algn="ctr" rtl="0">
                <a:spcBef>
                  <a:spcPts val="0"/>
                </a:spcBef>
                <a:spcAft>
                  <a:spcPts val="0"/>
                </a:spcAft>
                <a:buNone/>
              </a:pPr>
              <a:r>
                <a:rPr lang="de-DE" sz="2000" b="1">
                  <a:solidFill>
                    <a:schemeClr val="lt1"/>
                  </a:solidFill>
                  <a:latin typeface="Calibri"/>
                  <a:ea typeface="Calibri"/>
                  <a:cs typeface="Calibri"/>
                  <a:sym typeface="Calibri"/>
                </a:rPr>
                <a:t>i</a:t>
              </a:r>
              <a:endParaRPr/>
            </a:p>
          </p:txBody>
        </p:sp>
        <p:sp>
          <p:nvSpPr>
            <p:cNvPr id="699" name="Google Shape;699;p57"/>
            <p:cNvSpPr txBox="1"/>
            <p:nvPr/>
          </p:nvSpPr>
          <p:spPr>
            <a:xfrm>
              <a:off x="1119798" y="252256"/>
              <a:ext cx="4930806" cy="76944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de-DE" sz="1000">
                  <a:solidFill>
                    <a:srgbClr val="FF0000"/>
                  </a:solidFill>
                  <a:latin typeface="Calibri"/>
                  <a:ea typeface="Calibri"/>
                  <a:cs typeface="Calibri"/>
                  <a:sym typeface="Calibri"/>
                </a:rPr>
                <a:t>Um einzelne Werte hervorzuheben, kann die Farbe jedes Elements einzeln geändert werden. Bitte wählen Sie die Farbe aus den sekundären Farben der Arvato Farbpalette (siehe Seite 28) und verwenden Sie diese Farben sparsam. Markieren Sie den entsprechenden Datenpunkt (=Balken-/Diagrammteil). Dann klicken Sie rechts mit der Maus darauf und wählen im Menü „Füllung“ die gewünschte Farbe unter „Zuletzt verwendete Farben“ oder stellen Sie nach Klick auf den Unterpunkt „weitere Füllfarben“ manuell auf die gewünschte Farbe laut RGB auf Seite 28 ein.</a:t>
              </a:r>
              <a:endParaRPr sz="1000">
                <a:solidFill>
                  <a:srgbClr val="FF0000"/>
                </a:solidFill>
                <a:latin typeface="Calibri"/>
                <a:ea typeface="Calibri"/>
                <a:cs typeface="Calibri"/>
                <a:sym typeface="Calibri"/>
              </a:endParaRPr>
            </a:p>
          </p:txBody>
        </p:sp>
      </p:grpSp>
      <p:sp>
        <p:nvSpPr>
          <p:cNvPr id="700" name="Google Shape;700;p57"/>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43</a:t>
            </a:fld>
            <a:endParaRPr sz="800">
              <a:solidFill>
                <a:srgbClr val="686868"/>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58"/>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707" name="Google Shape;707;p58"/>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708" name="Google Shape;708;p58"/>
          <p:cNvSpPr txBox="1">
            <a:spLocks noGrp="1"/>
          </p:cNvSpPr>
          <p:nvPr>
            <p:ph type="title"/>
          </p:nvPr>
        </p:nvSpPr>
        <p:spPr>
          <a:xfrm>
            <a:off x="630001" y="129700"/>
            <a:ext cx="9780091" cy="886397"/>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Liniendiagramm</a:t>
            </a:r>
            <a:endParaRPr sz="3200" b="0" i="0" u="none" strike="noStrike" cap="none">
              <a:solidFill>
                <a:schemeClr val="accent1"/>
              </a:solidFill>
              <a:latin typeface="Calibri"/>
              <a:ea typeface="Calibri"/>
              <a:cs typeface="Calibri"/>
              <a:sym typeface="Calibri"/>
            </a:endParaRPr>
          </a:p>
        </p:txBody>
      </p:sp>
      <p:pic>
        <p:nvPicPr>
          <p:cNvPr id="709" name="Google Shape;709;p58"/>
          <p:cNvPicPr preferRelativeResize="0"/>
          <p:nvPr/>
        </p:nvPicPr>
        <p:blipFill rotWithShape="1">
          <a:blip r:embed="rId3">
            <a:alphaModFix/>
          </a:blip>
          <a:srcRect/>
          <a:stretch/>
        </p:blipFill>
        <p:spPr>
          <a:xfrm>
            <a:off x="637836" y="1257301"/>
            <a:ext cx="10919504" cy="5143500"/>
          </a:xfrm>
          <a:prstGeom prst="rect">
            <a:avLst/>
          </a:prstGeom>
          <a:noFill/>
          <a:ln>
            <a:noFill/>
          </a:ln>
        </p:spPr>
      </p:pic>
      <p:grpSp>
        <p:nvGrpSpPr>
          <p:cNvPr id="710" name="Google Shape;710;p58"/>
          <p:cNvGrpSpPr/>
          <p:nvPr/>
        </p:nvGrpSpPr>
        <p:grpSpPr>
          <a:xfrm>
            <a:off x="634999" y="-333942"/>
            <a:ext cx="7896157" cy="785664"/>
            <a:chOff x="635000" y="236033"/>
            <a:chExt cx="5415604" cy="785664"/>
          </a:xfrm>
        </p:grpSpPr>
        <p:sp>
          <p:nvSpPr>
            <p:cNvPr id="711" name="Google Shape;711;p58"/>
            <p:cNvSpPr txBox="1"/>
            <p:nvPr/>
          </p:nvSpPr>
          <p:spPr>
            <a:xfrm>
              <a:off x="635000" y="236033"/>
              <a:ext cx="288000" cy="324000"/>
            </a:xfrm>
            <a:prstGeom prst="rect">
              <a:avLst/>
            </a:prstGeom>
            <a:solidFill>
              <a:srgbClr val="FF0000"/>
            </a:solidFill>
            <a:ln>
              <a:noFill/>
            </a:ln>
          </p:spPr>
          <p:txBody>
            <a:bodyPr spcFirstLastPara="1" wrap="square" lIns="72000" tIns="0" rIns="72000" bIns="36000" anchor="t" anchorCtr="0">
              <a:noAutofit/>
            </a:bodyPr>
            <a:lstStyle/>
            <a:p>
              <a:pPr marL="0" marR="0" lvl="0" indent="0" algn="ctr" rtl="0">
                <a:spcBef>
                  <a:spcPts val="0"/>
                </a:spcBef>
                <a:spcAft>
                  <a:spcPts val="0"/>
                </a:spcAft>
                <a:buNone/>
              </a:pPr>
              <a:r>
                <a:rPr lang="de-DE" sz="2000" b="1">
                  <a:solidFill>
                    <a:schemeClr val="lt1"/>
                  </a:solidFill>
                  <a:latin typeface="Calibri"/>
                  <a:ea typeface="Calibri"/>
                  <a:cs typeface="Calibri"/>
                  <a:sym typeface="Calibri"/>
                </a:rPr>
                <a:t>i</a:t>
              </a:r>
              <a:endParaRPr/>
            </a:p>
          </p:txBody>
        </p:sp>
        <p:sp>
          <p:nvSpPr>
            <p:cNvPr id="712" name="Google Shape;712;p58"/>
            <p:cNvSpPr txBox="1"/>
            <p:nvPr/>
          </p:nvSpPr>
          <p:spPr>
            <a:xfrm>
              <a:off x="1119798" y="252256"/>
              <a:ext cx="4930806" cy="76944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de-DE" sz="1000">
                  <a:solidFill>
                    <a:srgbClr val="FF0000"/>
                  </a:solidFill>
                  <a:latin typeface="Calibri"/>
                  <a:ea typeface="Calibri"/>
                  <a:cs typeface="Calibri"/>
                  <a:sym typeface="Calibri"/>
                </a:rPr>
                <a:t>Um einzelne Werte hervorzuheben, kann die Farbe jedes Elements einzeln geändert werden. Bitte wählen Sie die Farbe aus den sekundären Farben der Arvato Farbpalette (siehe Seite 28) und verwenden Sie diese Farben sparsam. Markieren Sie den entsprechenden Datenpunkt (=Balken-/Diagrammteil). Dann klicken Sie rechts mit der Maus darauf und wählen im Menü „Füllung“ die gewünschte Farbe unter „Zuletzt verwendete Farben“ oder stellen Sie nach Klick auf den Unterpunkt „weitere Füllfarben“ manuell auf die gewünschte Farbe laut RGB auf Seite 28 ein.</a:t>
              </a:r>
              <a:endParaRPr sz="1000">
                <a:solidFill>
                  <a:srgbClr val="FF0000"/>
                </a:solidFill>
                <a:latin typeface="Calibri"/>
                <a:ea typeface="Calibri"/>
                <a:cs typeface="Calibri"/>
                <a:sym typeface="Calibri"/>
              </a:endParaRPr>
            </a:p>
          </p:txBody>
        </p:sp>
      </p:grpSp>
      <p:sp>
        <p:nvSpPr>
          <p:cNvPr id="713" name="Google Shape;713;p58"/>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44</a:t>
            </a:fld>
            <a:endParaRPr sz="800">
              <a:solidFill>
                <a:srgbClr val="686868"/>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59"/>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720" name="Google Shape;720;p59"/>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721" name="Google Shape;721;p59"/>
          <p:cNvSpPr txBox="1">
            <a:spLocks noGrp="1"/>
          </p:cNvSpPr>
          <p:nvPr>
            <p:ph type="title"/>
          </p:nvPr>
        </p:nvSpPr>
        <p:spPr>
          <a:xfrm>
            <a:off x="630001" y="129700"/>
            <a:ext cx="9780091" cy="886397"/>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Ring</a:t>
            </a:r>
            <a:endParaRPr sz="3200" b="0" i="0" u="none" strike="noStrike" cap="none">
              <a:solidFill>
                <a:schemeClr val="accent1"/>
              </a:solidFill>
              <a:latin typeface="Calibri"/>
              <a:ea typeface="Calibri"/>
              <a:cs typeface="Calibri"/>
              <a:sym typeface="Calibri"/>
            </a:endParaRPr>
          </a:p>
        </p:txBody>
      </p:sp>
      <p:pic>
        <p:nvPicPr>
          <p:cNvPr id="722" name="Google Shape;722;p59"/>
          <p:cNvPicPr preferRelativeResize="0"/>
          <p:nvPr/>
        </p:nvPicPr>
        <p:blipFill rotWithShape="1">
          <a:blip r:embed="rId3">
            <a:alphaModFix/>
          </a:blip>
          <a:srcRect/>
          <a:stretch/>
        </p:blipFill>
        <p:spPr>
          <a:xfrm>
            <a:off x="634337" y="1260133"/>
            <a:ext cx="10919504" cy="4784907"/>
          </a:xfrm>
          <a:prstGeom prst="rect">
            <a:avLst/>
          </a:prstGeom>
          <a:noFill/>
          <a:ln>
            <a:noFill/>
          </a:ln>
        </p:spPr>
      </p:pic>
      <p:grpSp>
        <p:nvGrpSpPr>
          <p:cNvPr id="723" name="Google Shape;723;p59"/>
          <p:cNvGrpSpPr/>
          <p:nvPr/>
        </p:nvGrpSpPr>
        <p:grpSpPr>
          <a:xfrm>
            <a:off x="634999" y="-333942"/>
            <a:ext cx="7896157" cy="785664"/>
            <a:chOff x="635000" y="236033"/>
            <a:chExt cx="5415604" cy="785664"/>
          </a:xfrm>
        </p:grpSpPr>
        <p:sp>
          <p:nvSpPr>
            <p:cNvPr id="724" name="Google Shape;724;p59"/>
            <p:cNvSpPr txBox="1"/>
            <p:nvPr/>
          </p:nvSpPr>
          <p:spPr>
            <a:xfrm>
              <a:off x="635000" y="236033"/>
              <a:ext cx="288000" cy="324000"/>
            </a:xfrm>
            <a:prstGeom prst="rect">
              <a:avLst/>
            </a:prstGeom>
            <a:solidFill>
              <a:srgbClr val="FF0000"/>
            </a:solidFill>
            <a:ln>
              <a:noFill/>
            </a:ln>
          </p:spPr>
          <p:txBody>
            <a:bodyPr spcFirstLastPara="1" wrap="square" lIns="72000" tIns="0" rIns="72000" bIns="36000" anchor="t" anchorCtr="0">
              <a:noAutofit/>
            </a:bodyPr>
            <a:lstStyle/>
            <a:p>
              <a:pPr marL="0" marR="0" lvl="0" indent="0" algn="ctr" rtl="0">
                <a:spcBef>
                  <a:spcPts val="0"/>
                </a:spcBef>
                <a:spcAft>
                  <a:spcPts val="0"/>
                </a:spcAft>
                <a:buNone/>
              </a:pPr>
              <a:r>
                <a:rPr lang="de-DE" sz="2000" b="1">
                  <a:solidFill>
                    <a:schemeClr val="lt1"/>
                  </a:solidFill>
                  <a:latin typeface="Calibri"/>
                  <a:ea typeface="Calibri"/>
                  <a:cs typeface="Calibri"/>
                  <a:sym typeface="Calibri"/>
                </a:rPr>
                <a:t>i</a:t>
              </a:r>
              <a:endParaRPr/>
            </a:p>
          </p:txBody>
        </p:sp>
        <p:sp>
          <p:nvSpPr>
            <p:cNvPr id="725" name="Google Shape;725;p59"/>
            <p:cNvSpPr txBox="1"/>
            <p:nvPr/>
          </p:nvSpPr>
          <p:spPr>
            <a:xfrm>
              <a:off x="1119798" y="252256"/>
              <a:ext cx="4930806" cy="76944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de-DE" sz="1000">
                  <a:solidFill>
                    <a:srgbClr val="FF0000"/>
                  </a:solidFill>
                  <a:latin typeface="Calibri"/>
                  <a:ea typeface="Calibri"/>
                  <a:cs typeface="Calibri"/>
                  <a:sym typeface="Calibri"/>
                </a:rPr>
                <a:t>Um einzelne Werte hervorzuheben, kann die Farbe jedes Elements einzeln geändert werden. Bitte wählen Sie die Farbe aus den sekundären Farben der Arvato Farbpalette (siehe Seite 28) und verwenden Sie diese Farben sparsam. Markieren Sie den entsprechenden Datenpunkt (=Balken-/Diagrammteil). Dann klicken Sie rechts mit der Maus darauf und wählen im Menü „Füllung“ die gewünschte Farbe unter „Zuletzt verwendete Farben“ oder stellen Sie nach Klick auf den Unterpunkt „weitere Füllfarben“ manuell auf die gewünschte Farbe laut RGB auf Seite 28 ein.</a:t>
              </a:r>
              <a:endParaRPr sz="1000">
                <a:solidFill>
                  <a:srgbClr val="FF0000"/>
                </a:solidFill>
                <a:latin typeface="Calibri"/>
                <a:ea typeface="Calibri"/>
                <a:cs typeface="Calibri"/>
                <a:sym typeface="Calibri"/>
              </a:endParaRPr>
            </a:p>
          </p:txBody>
        </p:sp>
      </p:grpSp>
      <p:sp>
        <p:nvSpPr>
          <p:cNvPr id="726" name="Google Shape;726;p59"/>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45</a:t>
            </a:fld>
            <a:endParaRPr sz="800">
              <a:solidFill>
                <a:srgbClr val="686868"/>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60"/>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733" name="Google Shape;733;p60"/>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734" name="Google Shape;734;p60"/>
          <p:cNvSpPr txBox="1">
            <a:spLocks noGrp="1"/>
          </p:cNvSpPr>
          <p:nvPr>
            <p:ph type="title"/>
          </p:nvPr>
        </p:nvSpPr>
        <p:spPr>
          <a:xfrm>
            <a:off x="630001" y="129700"/>
            <a:ext cx="9780091" cy="886397"/>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Ring mit Beschriftung</a:t>
            </a:r>
            <a:endParaRPr sz="3200" b="0" i="0" u="none" strike="noStrike" cap="none">
              <a:solidFill>
                <a:schemeClr val="accent1"/>
              </a:solidFill>
              <a:latin typeface="Calibri"/>
              <a:ea typeface="Calibri"/>
              <a:cs typeface="Calibri"/>
              <a:sym typeface="Calibri"/>
            </a:endParaRPr>
          </a:p>
        </p:txBody>
      </p:sp>
      <p:pic>
        <p:nvPicPr>
          <p:cNvPr id="735" name="Google Shape;735;p60"/>
          <p:cNvPicPr preferRelativeResize="0"/>
          <p:nvPr/>
        </p:nvPicPr>
        <p:blipFill rotWithShape="1">
          <a:blip r:embed="rId3">
            <a:alphaModFix/>
          </a:blip>
          <a:srcRect/>
          <a:stretch/>
        </p:blipFill>
        <p:spPr>
          <a:xfrm>
            <a:off x="634337" y="1260134"/>
            <a:ext cx="10919504" cy="4796692"/>
          </a:xfrm>
          <a:prstGeom prst="rect">
            <a:avLst/>
          </a:prstGeom>
          <a:noFill/>
          <a:ln>
            <a:noFill/>
          </a:ln>
        </p:spPr>
      </p:pic>
      <p:grpSp>
        <p:nvGrpSpPr>
          <p:cNvPr id="736" name="Google Shape;736;p60"/>
          <p:cNvGrpSpPr/>
          <p:nvPr/>
        </p:nvGrpSpPr>
        <p:grpSpPr>
          <a:xfrm>
            <a:off x="634999" y="-333942"/>
            <a:ext cx="7896157" cy="785664"/>
            <a:chOff x="635000" y="236033"/>
            <a:chExt cx="5415604" cy="785664"/>
          </a:xfrm>
        </p:grpSpPr>
        <p:sp>
          <p:nvSpPr>
            <p:cNvPr id="737" name="Google Shape;737;p60"/>
            <p:cNvSpPr txBox="1"/>
            <p:nvPr/>
          </p:nvSpPr>
          <p:spPr>
            <a:xfrm>
              <a:off x="635000" y="236033"/>
              <a:ext cx="288000" cy="324000"/>
            </a:xfrm>
            <a:prstGeom prst="rect">
              <a:avLst/>
            </a:prstGeom>
            <a:solidFill>
              <a:srgbClr val="FF0000"/>
            </a:solidFill>
            <a:ln>
              <a:noFill/>
            </a:ln>
          </p:spPr>
          <p:txBody>
            <a:bodyPr spcFirstLastPara="1" wrap="square" lIns="72000" tIns="0" rIns="72000" bIns="36000" anchor="t" anchorCtr="0">
              <a:noAutofit/>
            </a:bodyPr>
            <a:lstStyle/>
            <a:p>
              <a:pPr marL="0" marR="0" lvl="0" indent="0" algn="ctr" rtl="0">
                <a:spcBef>
                  <a:spcPts val="0"/>
                </a:spcBef>
                <a:spcAft>
                  <a:spcPts val="0"/>
                </a:spcAft>
                <a:buNone/>
              </a:pPr>
              <a:r>
                <a:rPr lang="de-DE" sz="2000" b="1">
                  <a:solidFill>
                    <a:schemeClr val="lt1"/>
                  </a:solidFill>
                  <a:latin typeface="Calibri"/>
                  <a:ea typeface="Calibri"/>
                  <a:cs typeface="Calibri"/>
                  <a:sym typeface="Calibri"/>
                </a:rPr>
                <a:t>i</a:t>
              </a:r>
              <a:endParaRPr/>
            </a:p>
          </p:txBody>
        </p:sp>
        <p:sp>
          <p:nvSpPr>
            <p:cNvPr id="738" name="Google Shape;738;p60"/>
            <p:cNvSpPr txBox="1"/>
            <p:nvPr/>
          </p:nvSpPr>
          <p:spPr>
            <a:xfrm>
              <a:off x="1119798" y="252256"/>
              <a:ext cx="4930806" cy="76944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de-DE" sz="1000">
                  <a:solidFill>
                    <a:srgbClr val="FF0000"/>
                  </a:solidFill>
                  <a:latin typeface="Calibri"/>
                  <a:ea typeface="Calibri"/>
                  <a:cs typeface="Calibri"/>
                  <a:sym typeface="Calibri"/>
                </a:rPr>
                <a:t>Um einzelne Werte hervorzuheben, kann die Farbe jedes Elements einzeln geändert werden. Bitte wählen Sie die Farbe aus den sekundären Farben der Arvato Farbpalette (siehe Seite 28) und verwenden Sie diese Farben sparsam. Markieren Sie den entsprechenden Datenpunkt (=Balken-/Diagrammteil). Dann klicken Sie rechts mit der Maus darauf und wählen im Menü „Füllung“ die gewünschte Farbe unter „Zuletzt verwendete Farben“ oder stellen Sie nach Klick auf den Unterpunkt „weitere Füllfarben“ manuell auf die gewünschte Farbe laut RGB auf Seite 28 ein.</a:t>
              </a:r>
              <a:endParaRPr sz="1000">
                <a:solidFill>
                  <a:srgbClr val="FF0000"/>
                </a:solidFill>
                <a:latin typeface="Calibri"/>
                <a:ea typeface="Calibri"/>
                <a:cs typeface="Calibri"/>
                <a:sym typeface="Calibri"/>
              </a:endParaRPr>
            </a:p>
          </p:txBody>
        </p:sp>
      </p:grpSp>
      <p:sp>
        <p:nvSpPr>
          <p:cNvPr id="739" name="Google Shape;739;p60"/>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46</a:t>
            </a:fld>
            <a:endParaRPr sz="800">
              <a:solidFill>
                <a:srgbClr val="686868"/>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61"/>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746" name="Google Shape;746;p61"/>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747" name="Google Shape;747;p61"/>
          <p:cNvSpPr txBox="1">
            <a:spLocks noGrp="1"/>
          </p:cNvSpPr>
          <p:nvPr>
            <p:ph type="title"/>
          </p:nvPr>
        </p:nvSpPr>
        <p:spPr>
          <a:xfrm>
            <a:off x="630001" y="129700"/>
            <a:ext cx="9780091" cy="886397"/>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Tabelle</a:t>
            </a:r>
            <a:endParaRPr sz="3200" b="0" i="0" u="none" strike="noStrike" cap="none">
              <a:solidFill>
                <a:schemeClr val="accent1"/>
              </a:solidFill>
              <a:latin typeface="Calibri"/>
              <a:ea typeface="Calibri"/>
              <a:cs typeface="Calibri"/>
              <a:sym typeface="Calibri"/>
            </a:endParaRPr>
          </a:p>
        </p:txBody>
      </p:sp>
      <p:graphicFrame>
        <p:nvGraphicFramePr>
          <p:cNvPr id="748" name="Google Shape;748;p61"/>
          <p:cNvGraphicFramePr/>
          <p:nvPr/>
        </p:nvGraphicFramePr>
        <p:xfrm>
          <a:off x="634338" y="1260000"/>
          <a:ext cx="3000000" cy="3000000"/>
        </p:xfrm>
        <a:graphic>
          <a:graphicData uri="http://schemas.openxmlformats.org/drawingml/2006/table">
            <a:tbl>
              <a:tblPr firstRow="1" bandRow="1">
                <a:noFill/>
                <a:tableStyleId>{CB33D67E-3B71-4B16-A069-698F1A25F6E5}</a:tableStyleId>
              </a:tblPr>
              <a:tblGrid>
                <a:gridCol w="6337200">
                  <a:extLst>
                    <a:ext uri="{9D8B030D-6E8A-4147-A177-3AD203B41FA5}">
                      <a16:colId xmlns:a16="http://schemas.microsoft.com/office/drawing/2014/main" val="20000"/>
                    </a:ext>
                  </a:extLst>
                </a:gridCol>
                <a:gridCol w="2291150">
                  <a:extLst>
                    <a:ext uri="{9D8B030D-6E8A-4147-A177-3AD203B41FA5}">
                      <a16:colId xmlns:a16="http://schemas.microsoft.com/office/drawing/2014/main" val="20001"/>
                    </a:ext>
                  </a:extLst>
                </a:gridCol>
                <a:gridCol w="2291150">
                  <a:extLst>
                    <a:ext uri="{9D8B030D-6E8A-4147-A177-3AD203B41FA5}">
                      <a16:colId xmlns:a16="http://schemas.microsoft.com/office/drawing/2014/main" val="20002"/>
                    </a:ext>
                  </a:extLst>
                </a:gridCol>
              </a:tblGrid>
              <a:tr h="560650">
                <a:tc>
                  <a:txBody>
                    <a:bodyPr/>
                    <a:lstStyle/>
                    <a:p>
                      <a:pPr marL="0" marR="0" lvl="0" indent="0" algn="l" rtl="0">
                        <a:spcBef>
                          <a:spcPts val="0"/>
                        </a:spcBef>
                        <a:spcAft>
                          <a:spcPts val="0"/>
                        </a:spcAft>
                        <a:buNone/>
                      </a:pPr>
                      <a:r>
                        <a:rPr lang="de-DE" sz="1600" u="none" strike="noStrike" cap="none"/>
                        <a:t>Description</a:t>
                      </a:r>
                      <a:endParaRPr sz="1600" b="1">
                        <a:solidFill>
                          <a:schemeClr val="lt1"/>
                        </a:solidFill>
                      </a:endParaRPr>
                    </a:p>
                  </a:txBody>
                  <a:tcPr marL="80650" marR="80650" marT="40300" marB="40300" anchor="ctr"/>
                </a:tc>
                <a:tc>
                  <a:txBody>
                    <a:bodyPr/>
                    <a:lstStyle/>
                    <a:p>
                      <a:pPr marL="0" marR="0" lvl="0" indent="0" algn="ctr" rtl="0">
                        <a:spcBef>
                          <a:spcPts val="0"/>
                        </a:spcBef>
                        <a:spcAft>
                          <a:spcPts val="0"/>
                        </a:spcAft>
                        <a:buNone/>
                      </a:pPr>
                      <a:r>
                        <a:rPr lang="de-DE" sz="1600"/>
                        <a:t>Description</a:t>
                      </a:r>
                      <a:endParaRPr sz="1600" b="1">
                        <a:solidFill>
                          <a:schemeClr val="lt1"/>
                        </a:solidFill>
                      </a:endParaRPr>
                    </a:p>
                  </a:txBody>
                  <a:tcPr marL="80650" marR="80650" marT="40300" marB="40300" anchor="ctr"/>
                </a:tc>
                <a:tc>
                  <a:txBody>
                    <a:bodyPr/>
                    <a:lstStyle/>
                    <a:p>
                      <a:pPr marL="0" marR="0" lvl="0" indent="0" algn="ctr" rtl="0">
                        <a:spcBef>
                          <a:spcPts val="0"/>
                        </a:spcBef>
                        <a:spcAft>
                          <a:spcPts val="0"/>
                        </a:spcAft>
                        <a:buNone/>
                      </a:pPr>
                      <a:r>
                        <a:rPr lang="de-DE" sz="1600"/>
                        <a:t>Description</a:t>
                      </a:r>
                      <a:endParaRPr sz="1600" b="1">
                        <a:solidFill>
                          <a:schemeClr val="lt1"/>
                        </a:solidFill>
                      </a:endParaRPr>
                    </a:p>
                  </a:txBody>
                  <a:tcPr marL="80650" marR="80650" marT="40300" marB="40300" anchor="ctr"/>
                </a:tc>
                <a:extLst>
                  <a:ext uri="{0D108BD9-81ED-4DB2-BD59-A6C34878D82A}">
                    <a16:rowId xmlns:a16="http://schemas.microsoft.com/office/drawing/2014/main" val="10000"/>
                  </a:ext>
                </a:extLst>
              </a:tr>
              <a:tr h="497675">
                <a:tc>
                  <a:txBody>
                    <a:bodyPr/>
                    <a:lstStyle/>
                    <a:p>
                      <a:pPr marL="0" marR="0" lvl="0" indent="0" algn="l" rtl="0">
                        <a:spcBef>
                          <a:spcPts val="0"/>
                        </a:spcBef>
                        <a:spcAft>
                          <a:spcPts val="0"/>
                        </a:spcAft>
                        <a:buNone/>
                      </a:pPr>
                      <a:r>
                        <a:rPr lang="de-DE" sz="1600"/>
                        <a:t>Description</a:t>
                      </a:r>
                      <a:endParaRPr sz="1600" b="0">
                        <a:solidFill>
                          <a:schemeClr val="dk1"/>
                        </a:solidFill>
                      </a:endParaRPr>
                    </a:p>
                  </a:txBody>
                  <a:tcPr marL="80650" marR="80650" marT="40300" marB="40300" anchor="ctr"/>
                </a:tc>
                <a:tc>
                  <a:txBody>
                    <a:bodyPr/>
                    <a:lstStyle/>
                    <a:p>
                      <a:pPr marL="0" marR="0" lvl="0" indent="0" algn="ctr" rtl="0">
                        <a:spcBef>
                          <a:spcPts val="0"/>
                        </a:spcBef>
                        <a:spcAft>
                          <a:spcPts val="0"/>
                        </a:spcAft>
                        <a:buNone/>
                      </a:pPr>
                      <a:r>
                        <a:rPr lang="de-DE" sz="1600"/>
                        <a:t>83.8</a:t>
                      </a:r>
                      <a:endParaRPr sz="1600" b="0">
                        <a:solidFill>
                          <a:schemeClr val="dk1"/>
                        </a:solidFill>
                      </a:endParaRPr>
                    </a:p>
                  </a:txBody>
                  <a:tcPr marL="80650" marR="80650" marT="40300" marB="40300" anchor="ctr"/>
                </a:tc>
                <a:tc>
                  <a:txBody>
                    <a:bodyPr/>
                    <a:lstStyle/>
                    <a:p>
                      <a:pPr marL="0" marR="0" lvl="0" indent="0" algn="ctr" rtl="0">
                        <a:spcBef>
                          <a:spcPts val="0"/>
                        </a:spcBef>
                        <a:spcAft>
                          <a:spcPts val="0"/>
                        </a:spcAft>
                        <a:buNone/>
                      </a:pPr>
                      <a:r>
                        <a:rPr lang="de-DE" sz="1600"/>
                        <a:t>59</a:t>
                      </a:r>
                      <a:endParaRPr sz="1600" b="0">
                        <a:solidFill>
                          <a:schemeClr val="dk1"/>
                        </a:solidFill>
                      </a:endParaRPr>
                    </a:p>
                  </a:txBody>
                  <a:tcPr marL="80650" marR="80650" marT="40300" marB="40300" anchor="ctr"/>
                </a:tc>
                <a:extLst>
                  <a:ext uri="{0D108BD9-81ED-4DB2-BD59-A6C34878D82A}">
                    <a16:rowId xmlns:a16="http://schemas.microsoft.com/office/drawing/2014/main" val="10001"/>
                  </a:ext>
                </a:extLst>
              </a:tr>
              <a:tr h="497675">
                <a:tc>
                  <a:txBody>
                    <a:bodyPr/>
                    <a:lstStyle/>
                    <a:p>
                      <a:pPr marL="0" marR="0" lvl="0" indent="0" algn="l" rtl="0">
                        <a:spcBef>
                          <a:spcPts val="0"/>
                        </a:spcBef>
                        <a:spcAft>
                          <a:spcPts val="0"/>
                        </a:spcAft>
                        <a:buNone/>
                      </a:pPr>
                      <a:r>
                        <a:rPr lang="de-DE" sz="1600"/>
                        <a:t>Description</a:t>
                      </a:r>
                      <a:endParaRPr sz="1600" b="0">
                        <a:solidFill>
                          <a:schemeClr val="dk1"/>
                        </a:solidFill>
                      </a:endParaRPr>
                    </a:p>
                  </a:txBody>
                  <a:tcPr marL="80650" marR="80650" marT="40300" marB="40300" anchor="ctr"/>
                </a:tc>
                <a:tc>
                  <a:txBody>
                    <a:bodyPr/>
                    <a:lstStyle/>
                    <a:p>
                      <a:pPr marL="0" marR="0" lvl="0" indent="0" algn="ctr" rtl="0">
                        <a:spcBef>
                          <a:spcPts val="0"/>
                        </a:spcBef>
                        <a:spcAft>
                          <a:spcPts val="0"/>
                        </a:spcAft>
                        <a:buNone/>
                      </a:pPr>
                      <a:r>
                        <a:rPr lang="de-DE" sz="1600"/>
                        <a:t>56.7</a:t>
                      </a:r>
                      <a:endParaRPr sz="1600" b="0">
                        <a:solidFill>
                          <a:schemeClr val="dk1"/>
                        </a:solidFill>
                      </a:endParaRPr>
                    </a:p>
                  </a:txBody>
                  <a:tcPr marL="80650" marR="80650" marT="40300" marB="40300" anchor="ctr"/>
                </a:tc>
                <a:tc>
                  <a:txBody>
                    <a:bodyPr/>
                    <a:lstStyle/>
                    <a:p>
                      <a:pPr marL="0" marR="0" lvl="0" indent="0" algn="ctr" rtl="0">
                        <a:spcBef>
                          <a:spcPts val="0"/>
                        </a:spcBef>
                        <a:spcAft>
                          <a:spcPts val="0"/>
                        </a:spcAft>
                        <a:buNone/>
                      </a:pPr>
                      <a:r>
                        <a:rPr lang="de-DE" sz="1600"/>
                        <a:t>21</a:t>
                      </a:r>
                      <a:endParaRPr sz="1600" b="0">
                        <a:solidFill>
                          <a:schemeClr val="dk1"/>
                        </a:solidFill>
                      </a:endParaRPr>
                    </a:p>
                  </a:txBody>
                  <a:tcPr marL="80650" marR="80650" marT="40300" marB="40300" anchor="ctr"/>
                </a:tc>
                <a:extLst>
                  <a:ext uri="{0D108BD9-81ED-4DB2-BD59-A6C34878D82A}">
                    <a16:rowId xmlns:a16="http://schemas.microsoft.com/office/drawing/2014/main" val="10002"/>
                  </a:ext>
                </a:extLst>
              </a:tr>
              <a:tr h="497675">
                <a:tc>
                  <a:txBody>
                    <a:bodyPr/>
                    <a:lstStyle/>
                    <a:p>
                      <a:pPr marL="0" marR="0" lvl="0" indent="0" algn="l" rtl="0">
                        <a:spcBef>
                          <a:spcPts val="0"/>
                        </a:spcBef>
                        <a:spcAft>
                          <a:spcPts val="0"/>
                        </a:spcAft>
                        <a:buNone/>
                      </a:pPr>
                      <a:r>
                        <a:rPr lang="de-DE" sz="1600"/>
                        <a:t>Description</a:t>
                      </a:r>
                      <a:endParaRPr sz="1600" b="0">
                        <a:solidFill>
                          <a:schemeClr val="dk1"/>
                        </a:solidFill>
                      </a:endParaRPr>
                    </a:p>
                  </a:txBody>
                  <a:tcPr marL="80650" marR="80650" marT="40300" marB="40300" anchor="ctr"/>
                </a:tc>
                <a:tc>
                  <a:txBody>
                    <a:bodyPr/>
                    <a:lstStyle/>
                    <a:p>
                      <a:pPr marL="0" marR="0" lvl="0" indent="0" algn="ctr" rtl="0">
                        <a:spcBef>
                          <a:spcPts val="0"/>
                        </a:spcBef>
                        <a:spcAft>
                          <a:spcPts val="0"/>
                        </a:spcAft>
                        <a:buNone/>
                      </a:pPr>
                      <a:r>
                        <a:rPr lang="de-DE" sz="1600"/>
                        <a:t>43.8</a:t>
                      </a:r>
                      <a:endParaRPr sz="1600" b="0">
                        <a:solidFill>
                          <a:schemeClr val="dk1"/>
                        </a:solidFill>
                      </a:endParaRPr>
                    </a:p>
                  </a:txBody>
                  <a:tcPr marL="80650" marR="80650" marT="40300" marB="40300" anchor="ctr"/>
                </a:tc>
                <a:tc>
                  <a:txBody>
                    <a:bodyPr/>
                    <a:lstStyle/>
                    <a:p>
                      <a:pPr marL="0" marR="0" lvl="0" indent="0" algn="ctr" rtl="0">
                        <a:spcBef>
                          <a:spcPts val="0"/>
                        </a:spcBef>
                        <a:spcAft>
                          <a:spcPts val="0"/>
                        </a:spcAft>
                        <a:buNone/>
                      </a:pPr>
                      <a:r>
                        <a:rPr lang="de-DE" sz="1600"/>
                        <a:t>28</a:t>
                      </a:r>
                      <a:endParaRPr sz="1600" b="0">
                        <a:solidFill>
                          <a:schemeClr val="dk1"/>
                        </a:solidFill>
                      </a:endParaRPr>
                    </a:p>
                  </a:txBody>
                  <a:tcPr marL="80650" marR="80650" marT="40300" marB="40300" anchor="ctr"/>
                </a:tc>
                <a:extLst>
                  <a:ext uri="{0D108BD9-81ED-4DB2-BD59-A6C34878D82A}">
                    <a16:rowId xmlns:a16="http://schemas.microsoft.com/office/drawing/2014/main" val="10003"/>
                  </a:ext>
                </a:extLst>
              </a:tr>
              <a:tr h="497675">
                <a:tc>
                  <a:txBody>
                    <a:bodyPr/>
                    <a:lstStyle/>
                    <a:p>
                      <a:pPr marL="0" marR="0" lvl="0" indent="0" algn="l" rtl="0">
                        <a:spcBef>
                          <a:spcPts val="0"/>
                        </a:spcBef>
                        <a:spcAft>
                          <a:spcPts val="0"/>
                        </a:spcAft>
                        <a:buNone/>
                      </a:pPr>
                      <a:r>
                        <a:rPr lang="de-DE" sz="1600"/>
                        <a:t>Description</a:t>
                      </a:r>
                      <a:endParaRPr sz="1600" b="0">
                        <a:solidFill>
                          <a:schemeClr val="dk1"/>
                        </a:solidFill>
                      </a:endParaRPr>
                    </a:p>
                  </a:txBody>
                  <a:tcPr marL="80650" marR="80650" marT="40300" marB="40300" anchor="ctr"/>
                </a:tc>
                <a:tc>
                  <a:txBody>
                    <a:bodyPr/>
                    <a:lstStyle/>
                    <a:p>
                      <a:pPr marL="0" marR="0" lvl="0" indent="0" algn="ctr" rtl="0">
                        <a:spcBef>
                          <a:spcPts val="0"/>
                        </a:spcBef>
                        <a:spcAft>
                          <a:spcPts val="0"/>
                        </a:spcAft>
                        <a:buNone/>
                      </a:pPr>
                      <a:r>
                        <a:rPr lang="de-DE" sz="1600"/>
                        <a:t>33.5</a:t>
                      </a:r>
                      <a:endParaRPr sz="1600" b="0">
                        <a:solidFill>
                          <a:schemeClr val="dk1"/>
                        </a:solidFill>
                      </a:endParaRPr>
                    </a:p>
                  </a:txBody>
                  <a:tcPr marL="80650" marR="80650" marT="40300" marB="40300" anchor="ctr"/>
                </a:tc>
                <a:tc>
                  <a:txBody>
                    <a:bodyPr/>
                    <a:lstStyle/>
                    <a:p>
                      <a:pPr marL="0" marR="0" lvl="0" indent="0" algn="ctr" rtl="0">
                        <a:spcBef>
                          <a:spcPts val="0"/>
                        </a:spcBef>
                        <a:spcAft>
                          <a:spcPts val="0"/>
                        </a:spcAft>
                        <a:buNone/>
                      </a:pPr>
                      <a:r>
                        <a:rPr lang="de-DE" sz="1600"/>
                        <a:t>10</a:t>
                      </a:r>
                      <a:endParaRPr sz="1600" b="0">
                        <a:solidFill>
                          <a:schemeClr val="dk1"/>
                        </a:solidFill>
                      </a:endParaRPr>
                    </a:p>
                  </a:txBody>
                  <a:tcPr marL="80650" marR="80650" marT="40300" marB="40300" anchor="ctr"/>
                </a:tc>
                <a:extLst>
                  <a:ext uri="{0D108BD9-81ED-4DB2-BD59-A6C34878D82A}">
                    <a16:rowId xmlns:a16="http://schemas.microsoft.com/office/drawing/2014/main" val="10004"/>
                  </a:ext>
                </a:extLst>
              </a:tr>
              <a:tr h="497675">
                <a:tc>
                  <a:txBody>
                    <a:bodyPr/>
                    <a:lstStyle/>
                    <a:p>
                      <a:pPr marL="0" marR="0" lvl="0" indent="0" algn="l" rtl="0">
                        <a:spcBef>
                          <a:spcPts val="0"/>
                        </a:spcBef>
                        <a:spcAft>
                          <a:spcPts val="0"/>
                        </a:spcAft>
                        <a:buNone/>
                      </a:pPr>
                      <a:r>
                        <a:rPr lang="de-DE" sz="1600"/>
                        <a:t>Description</a:t>
                      </a:r>
                      <a:endParaRPr sz="1600" b="0">
                        <a:solidFill>
                          <a:schemeClr val="dk1"/>
                        </a:solidFill>
                      </a:endParaRPr>
                    </a:p>
                  </a:txBody>
                  <a:tcPr marL="80650" marR="80650" marT="40300" marB="40300" anchor="ctr"/>
                </a:tc>
                <a:tc>
                  <a:txBody>
                    <a:bodyPr/>
                    <a:lstStyle/>
                    <a:p>
                      <a:pPr marL="0" marR="0" lvl="0" indent="0" algn="ctr" rtl="0">
                        <a:spcBef>
                          <a:spcPts val="0"/>
                        </a:spcBef>
                        <a:spcAft>
                          <a:spcPts val="0"/>
                        </a:spcAft>
                        <a:buNone/>
                      </a:pPr>
                      <a:r>
                        <a:rPr lang="de-DE" sz="1600"/>
                        <a:t>33.2</a:t>
                      </a:r>
                      <a:endParaRPr sz="1600" b="0">
                        <a:solidFill>
                          <a:schemeClr val="dk1"/>
                        </a:solidFill>
                      </a:endParaRPr>
                    </a:p>
                  </a:txBody>
                  <a:tcPr marL="80650" marR="80650" marT="40300" marB="40300" anchor="ctr"/>
                </a:tc>
                <a:tc>
                  <a:txBody>
                    <a:bodyPr/>
                    <a:lstStyle/>
                    <a:p>
                      <a:pPr marL="0" marR="0" lvl="0" indent="0" algn="ctr" rtl="0">
                        <a:spcBef>
                          <a:spcPts val="0"/>
                        </a:spcBef>
                        <a:spcAft>
                          <a:spcPts val="0"/>
                        </a:spcAft>
                        <a:buNone/>
                      </a:pPr>
                      <a:r>
                        <a:rPr lang="de-DE" sz="1600"/>
                        <a:t>58</a:t>
                      </a:r>
                      <a:endParaRPr sz="1600" b="0">
                        <a:solidFill>
                          <a:schemeClr val="dk1"/>
                        </a:solidFill>
                      </a:endParaRPr>
                    </a:p>
                  </a:txBody>
                  <a:tcPr marL="80650" marR="80650" marT="40300" marB="40300" anchor="ctr"/>
                </a:tc>
                <a:extLst>
                  <a:ext uri="{0D108BD9-81ED-4DB2-BD59-A6C34878D82A}">
                    <a16:rowId xmlns:a16="http://schemas.microsoft.com/office/drawing/2014/main" val="10005"/>
                  </a:ext>
                </a:extLst>
              </a:tr>
              <a:tr h="497675">
                <a:tc>
                  <a:txBody>
                    <a:bodyPr/>
                    <a:lstStyle/>
                    <a:p>
                      <a:pPr marL="0" marR="0" lvl="0" indent="0" algn="l" rtl="0">
                        <a:spcBef>
                          <a:spcPts val="0"/>
                        </a:spcBef>
                        <a:spcAft>
                          <a:spcPts val="0"/>
                        </a:spcAft>
                        <a:buNone/>
                      </a:pPr>
                      <a:r>
                        <a:rPr lang="de-DE" sz="1600"/>
                        <a:t>Description</a:t>
                      </a:r>
                      <a:endParaRPr sz="1600" b="0">
                        <a:solidFill>
                          <a:schemeClr val="dk1"/>
                        </a:solidFill>
                      </a:endParaRPr>
                    </a:p>
                  </a:txBody>
                  <a:tcPr marL="80650" marR="80650" marT="40300" marB="40300" anchor="ctr"/>
                </a:tc>
                <a:tc>
                  <a:txBody>
                    <a:bodyPr/>
                    <a:lstStyle/>
                    <a:p>
                      <a:pPr marL="0" marR="0" lvl="0" indent="0" algn="ctr" rtl="0">
                        <a:spcBef>
                          <a:spcPts val="0"/>
                        </a:spcBef>
                        <a:spcAft>
                          <a:spcPts val="0"/>
                        </a:spcAft>
                        <a:buNone/>
                      </a:pPr>
                      <a:r>
                        <a:rPr lang="de-DE" sz="1600"/>
                        <a:t>32.3</a:t>
                      </a:r>
                      <a:endParaRPr sz="1600" b="0">
                        <a:solidFill>
                          <a:schemeClr val="dk1"/>
                        </a:solidFill>
                      </a:endParaRPr>
                    </a:p>
                  </a:txBody>
                  <a:tcPr marL="80650" marR="80650" marT="40300" marB="40300" anchor="ctr"/>
                </a:tc>
                <a:tc>
                  <a:txBody>
                    <a:bodyPr/>
                    <a:lstStyle/>
                    <a:p>
                      <a:pPr marL="0" marR="0" lvl="0" indent="0" algn="ctr" rtl="0">
                        <a:spcBef>
                          <a:spcPts val="0"/>
                        </a:spcBef>
                        <a:spcAft>
                          <a:spcPts val="0"/>
                        </a:spcAft>
                        <a:buNone/>
                      </a:pPr>
                      <a:r>
                        <a:rPr lang="de-DE" sz="1600"/>
                        <a:t>61</a:t>
                      </a:r>
                      <a:endParaRPr sz="1600" b="0">
                        <a:solidFill>
                          <a:schemeClr val="dk1"/>
                        </a:solidFill>
                      </a:endParaRPr>
                    </a:p>
                  </a:txBody>
                  <a:tcPr marL="80650" marR="80650" marT="40300" marB="40300" anchor="ctr"/>
                </a:tc>
                <a:extLst>
                  <a:ext uri="{0D108BD9-81ED-4DB2-BD59-A6C34878D82A}">
                    <a16:rowId xmlns:a16="http://schemas.microsoft.com/office/drawing/2014/main" val="10006"/>
                  </a:ext>
                </a:extLst>
              </a:tr>
              <a:tr h="497675">
                <a:tc>
                  <a:txBody>
                    <a:bodyPr/>
                    <a:lstStyle/>
                    <a:p>
                      <a:pPr marL="0" marR="0" lvl="0" indent="0" algn="l" rtl="0">
                        <a:spcBef>
                          <a:spcPts val="0"/>
                        </a:spcBef>
                        <a:spcAft>
                          <a:spcPts val="0"/>
                        </a:spcAft>
                        <a:buNone/>
                      </a:pPr>
                      <a:r>
                        <a:rPr lang="de-DE" sz="1600"/>
                        <a:t>Description</a:t>
                      </a:r>
                      <a:endParaRPr sz="1600" b="0">
                        <a:solidFill>
                          <a:schemeClr val="dk1"/>
                        </a:solidFill>
                      </a:endParaRPr>
                    </a:p>
                  </a:txBody>
                  <a:tcPr marL="80650" marR="80650" marT="40300" marB="40300" anchor="ctr"/>
                </a:tc>
                <a:tc>
                  <a:txBody>
                    <a:bodyPr/>
                    <a:lstStyle/>
                    <a:p>
                      <a:pPr marL="0" marR="0" lvl="0" indent="0" algn="ctr" rtl="0">
                        <a:spcBef>
                          <a:spcPts val="0"/>
                        </a:spcBef>
                        <a:spcAft>
                          <a:spcPts val="0"/>
                        </a:spcAft>
                        <a:buNone/>
                      </a:pPr>
                      <a:r>
                        <a:rPr lang="de-DE" sz="1600"/>
                        <a:t>30.0</a:t>
                      </a:r>
                      <a:endParaRPr sz="1600" b="0">
                        <a:solidFill>
                          <a:schemeClr val="dk1"/>
                        </a:solidFill>
                      </a:endParaRPr>
                    </a:p>
                  </a:txBody>
                  <a:tcPr marL="80650" marR="80650" marT="40300" marB="40300" anchor="ctr"/>
                </a:tc>
                <a:tc>
                  <a:txBody>
                    <a:bodyPr/>
                    <a:lstStyle/>
                    <a:p>
                      <a:pPr marL="0" marR="0" lvl="0" indent="0" algn="ctr" rtl="0">
                        <a:spcBef>
                          <a:spcPts val="0"/>
                        </a:spcBef>
                        <a:spcAft>
                          <a:spcPts val="0"/>
                        </a:spcAft>
                        <a:buNone/>
                      </a:pPr>
                      <a:r>
                        <a:rPr lang="de-DE" sz="1600"/>
                        <a:t>21</a:t>
                      </a:r>
                      <a:endParaRPr sz="1600" b="0">
                        <a:solidFill>
                          <a:schemeClr val="dk1"/>
                        </a:solidFill>
                      </a:endParaRPr>
                    </a:p>
                  </a:txBody>
                  <a:tcPr marL="80650" marR="80650" marT="40300" marB="40300" anchor="ctr"/>
                </a:tc>
                <a:extLst>
                  <a:ext uri="{0D108BD9-81ED-4DB2-BD59-A6C34878D82A}">
                    <a16:rowId xmlns:a16="http://schemas.microsoft.com/office/drawing/2014/main" val="10007"/>
                  </a:ext>
                </a:extLst>
              </a:tr>
              <a:tr h="497675">
                <a:tc>
                  <a:txBody>
                    <a:bodyPr/>
                    <a:lstStyle/>
                    <a:p>
                      <a:pPr marL="0" marR="0" lvl="0" indent="0" algn="l" rtl="0">
                        <a:spcBef>
                          <a:spcPts val="0"/>
                        </a:spcBef>
                        <a:spcAft>
                          <a:spcPts val="0"/>
                        </a:spcAft>
                        <a:buNone/>
                      </a:pPr>
                      <a:r>
                        <a:rPr lang="de-DE" sz="1600"/>
                        <a:t>Description</a:t>
                      </a:r>
                      <a:endParaRPr sz="1600" b="0">
                        <a:solidFill>
                          <a:schemeClr val="dk1"/>
                        </a:solidFill>
                      </a:endParaRPr>
                    </a:p>
                  </a:txBody>
                  <a:tcPr marL="80650" marR="80650" marT="40300" marB="40300" anchor="ctr"/>
                </a:tc>
                <a:tc>
                  <a:txBody>
                    <a:bodyPr/>
                    <a:lstStyle/>
                    <a:p>
                      <a:pPr marL="0" marR="0" lvl="0" indent="0" algn="ctr" rtl="0">
                        <a:spcBef>
                          <a:spcPts val="0"/>
                        </a:spcBef>
                        <a:spcAft>
                          <a:spcPts val="0"/>
                        </a:spcAft>
                        <a:buNone/>
                      </a:pPr>
                      <a:r>
                        <a:rPr lang="de-DE" sz="1600"/>
                        <a:t>26.2</a:t>
                      </a:r>
                      <a:endParaRPr sz="1600" b="0">
                        <a:solidFill>
                          <a:schemeClr val="dk1"/>
                        </a:solidFill>
                      </a:endParaRPr>
                    </a:p>
                  </a:txBody>
                  <a:tcPr marL="80650" marR="80650" marT="40300" marB="40300" anchor="ctr"/>
                </a:tc>
                <a:tc>
                  <a:txBody>
                    <a:bodyPr/>
                    <a:lstStyle/>
                    <a:p>
                      <a:pPr marL="0" marR="0" lvl="0" indent="0" algn="ctr" rtl="0">
                        <a:spcBef>
                          <a:spcPts val="0"/>
                        </a:spcBef>
                        <a:spcAft>
                          <a:spcPts val="0"/>
                        </a:spcAft>
                        <a:buNone/>
                      </a:pPr>
                      <a:r>
                        <a:rPr lang="de-DE" sz="1600"/>
                        <a:t>64</a:t>
                      </a:r>
                      <a:endParaRPr sz="1600" b="0">
                        <a:solidFill>
                          <a:schemeClr val="dk1"/>
                        </a:solidFill>
                      </a:endParaRPr>
                    </a:p>
                  </a:txBody>
                  <a:tcPr marL="80650" marR="80650" marT="40300" marB="40300" anchor="ctr"/>
                </a:tc>
                <a:extLst>
                  <a:ext uri="{0D108BD9-81ED-4DB2-BD59-A6C34878D82A}">
                    <a16:rowId xmlns:a16="http://schemas.microsoft.com/office/drawing/2014/main" val="10008"/>
                  </a:ext>
                </a:extLst>
              </a:tr>
            </a:tbl>
          </a:graphicData>
        </a:graphic>
      </p:graphicFrame>
      <p:sp>
        <p:nvSpPr>
          <p:cNvPr id="749" name="Google Shape;749;p61"/>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47</a:t>
            </a:fld>
            <a:endParaRPr sz="800">
              <a:solidFill>
                <a:srgbClr val="686868"/>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62"/>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756" name="Google Shape;756;p62"/>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757" name="Google Shape;757;p62"/>
          <p:cNvSpPr txBox="1">
            <a:spLocks noGrp="1"/>
          </p:cNvSpPr>
          <p:nvPr>
            <p:ph type="title"/>
          </p:nvPr>
        </p:nvSpPr>
        <p:spPr>
          <a:xfrm>
            <a:off x="630001" y="129700"/>
            <a:ext cx="9780091" cy="886397"/>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Aufbauorganisation der Firma XY</a:t>
            </a:r>
            <a:endParaRPr sz="3200" b="0" i="0" u="none" strike="noStrike" cap="none">
              <a:solidFill>
                <a:schemeClr val="accent1"/>
              </a:solidFill>
              <a:latin typeface="Calibri"/>
              <a:ea typeface="Calibri"/>
              <a:cs typeface="Calibri"/>
              <a:sym typeface="Calibri"/>
            </a:endParaRPr>
          </a:p>
        </p:txBody>
      </p:sp>
      <p:grpSp>
        <p:nvGrpSpPr>
          <p:cNvPr id="758" name="Google Shape;758;p62"/>
          <p:cNvGrpSpPr/>
          <p:nvPr/>
        </p:nvGrpSpPr>
        <p:grpSpPr>
          <a:xfrm>
            <a:off x="627047" y="1390629"/>
            <a:ext cx="10934717" cy="3902971"/>
            <a:chOff x="617618" y="2105144"/>
            <a:chExt cx="10934715" cy="3902971"/>
          </a:xfrm>
        </p:grpSpPr>
        <p:cxnSp>
          <p:nvCxnSpPr>
            <p:cNvPr id="759" name="Google Shape;759;p62"/>
            <p:cNvCxnSpPr/>
            <p:nvPr/>
          </p:nvCxnSpPr>
          <p:spPr>
            <a:xfrm>
              <a:off x="1721120" y="3078872"/>
              <a:ext cx="8714201" cy="0"/>
            </a:xfrm>
            <a:prstGeom prst="straightConnector1">
              <a:avLst/>
            </a:prstGeom>
            <a:noFill/>
            <a:ln w="9525" cap="flat" cmpd="sng">
              <a:solidFill>
                <a:schemeClr val="accent1"/>
              </a:solidFill>
              <a:prstDash val="solid"/>
              <a:round/>
              <a:headEnd type="none" w="sm" len="sm"/>
              <a:tailEnd type="none" w="sm" len="sm"/>
            </a:ln>
          </p:spPr>
        </p:cxnSp>
        <p:cxnSp>
          <p:nvCxnSpPr>
            <p:cNvPr id="760" name="Google Shape;760;p62"/>
            <p:cNvCxnSpPr/>
            <p:nvPr/>
          </p:nvCxnSpPr>
          <p:spPr>
            <a:xfrm>
              <a:off x="1729698" y="3077135"/>
              <a:ext cx="0" cy="1181276"/>
            </a:xfrm>
            <a:prstGeom prst="straightConnector1">
              <a:avLst/>
            </a:prstGeom>
            <a:noFill/>
            <a:ln w="9525" cap="flat" cmpd="sng">
              <a:solidFill>
                <a:schemeClr val="accent1"/>
              </a:solidFill>
              <a:prstDash val="solid"/>
              <a:round/>
              <a:headEnd type="none" w="sm" len="sm"/>
              <a:tailEnd type="none" w="sm" len="sm"/>
            </a:ln>
          </p:spPr>
        </p:cxnSp>
        <p:sp>
          <p:nvSpPr>
            <p:cNvPr id="761" name="Google Shape;761;p62"/>
            <p:cNvSpPr/>
            <p:nvPr/>
          </p:nvSpPr>
          <p:spPr>
            <a:xfrm>
              <a:off x="617618" y="3232920"/>
              <a:ext cx="2222831" cy="787899"/>
            </a:xfrm>
            <a:prstGeom prst="rect">
              <a:avLst/>
            </a:prstGeom>
            <a:solidFill>
              <a:schemeClr val="lt1"/>
            </a:solidFill>
            <a:ln w="9525" cap="flat" cmpd="sng">
              <a:solidFill>
                <a:srgbClr val="BFC9D2"/>
              </a:solidFill>
              <a:prstDash val="solid"/>
              <a:round/>
              <a:headEnd type="none" w="sm" len="sm"/>
              <a:tailEnd type="none" w="sm" len="sm"/>
            </a:ln>
          </p:spPr>
          <p:txBody>
            <a:bodyPr spcFirstLastPara="1" wrap="square" lIns="0" tIns="0" rIns="0" bIns="0" anchor="t" anchorCtr="0">
              <a:noAutofit/>
            </a:bodyPr>
            <a:lstStyle/>
            <a:p>
              <a:pPr marL="0" marR="0" lvl="0" indent="0" algn="ctr" rtl="0">
                <a:spcBef>
                  <a:spcPts val="0"/>
                </a:spcBef>
                <a:spcAft>
                  <a:spcPts val="0"/>
                </a:spcAft>
                <a:buNone/>
              </a:pPr>
              <a:endParaRPr sz="700" cap="none">
                <a:solidFill>
                  <a:schemeClr val="lt1"/>
                </a:solidFill>
                <a:latin typeface="Calibri"/>
                <a:ea typeface="Calibri"/>
                <a:cs typeface="Calibri"/>
                <a:sym typeface="Calibri"/>
              </a:endParaRPr>
            </a:p>
          </p:txBody>
        </p:sp>
        <p:sp>
          <p:nvSpPr>
            <p:cNvPr id="762" name="Google Shape;762;p62"/>
            <p:cNvSpPr/>
            <p:nvPr/>
          </p:nvSpPr>
          <p:spPr>
            <a:xfrm>
              <a:off x="1354699" y="3293672"/>
              <a:ext cx="1403616" cy="666396"/>
            </a:xfrm>
            <a:prstGeom prst="rect">
              <a:avLst/>
            </a:prstGeom>
            <a:solidFill>
              <a:srgbClr val="BBBBBB"/>
            </a:solidFill>
            <a:ln>
              <a:noFill/>
            </a:ln>
          </p:spPr>
          <p:txBody>
            <a:bodyPr spcFirstLastPara="1" wrap="square" lIns="127000" tIns="63500" rIns="63500" bIns="63500" anchor="ctr" anchorCtr="0">
              <a:noAutofit/>
            </a:bodyPr>
            <a:lstStyle/>
            <a:p>
              <a:pPr marL="0" marR="0" lvl="0" indent="0" algn="l" rtl="0">
                <a:spcBef>
                  <a:spcPts val="0"/>
                </a:spcBef>
                <a:spcAft>
                  <a:spcPts val="0"/>
                </a:spcAft>
                <a:buNone/>
              </a:pPr>
              <a:r>
                <a:rPr lang="de-DE" sz="1200">
                  <a:solidFill>
                    <a:srgbClr val="FFFFFF"/>
                  </a:solidFill>
                  <a:latin typeface="Calibri"/>
                  <a:ea typeface="Calibri"/>
                  <a:cs typeface="Calibri"/>
                  <a:sym typeface="Calibri"/>
                </a:rPr>
                <a:t>Isabell Jones</a:t>
              </a:r>
              <a:endParaRPr/>
            </a:p>
            <a:p>
              <a:pPr marL="0" marR="0" lvl="0" indent="0" algn="l" rtl="0">
                <a:spcBef>
                  <a:spcPts val="0"/>
                </a:spcBef>
                <a:spcAft>
                  <a:spcPts val="0"/>
                </a:spcAft>
                <a:buNone/>
              </a:pPr>
              <a:r>
                <a:rPr lang="de-DE" sz="1000">
                  <a:solidFill>
                    <a:srgbClr val="FFFFFF"/>
                  </a:solidFill>
                  <a:latin typeface="Calibri"/>
                  <a:ea typeface="Calibri"/>
                  <a:cs typeface="Calibri"/>
                  <a:sym typeface="Calibri"/>
                </a:rPr>
                <a:t>CIO</a:t>
              </a:r>
              <a:endParaRPr sz="1000">
                <a:solidFill>
                  <a:srgbClr val="FFFFFF"/>
                </a:solidFill>
                <a:latin typeface="Calibri"/>
                <a:ea typeface="Calibri"/>
                <a:cs typeface="Calibri"/>
                <a:sym typeface="Calibri"/>
              </a:endParaRPr>
            </a:p>
          </p:txBody>
        </p:sp>
        <p:sp>
          <p:nvSpPr>
            <p:cNvPr id="763" name="Google Shape;763;p62"/>
            <p:cNvSpPr/>
            <p:nvPr/>
          </p:nvSpPr>
          <p:spPr>
            <a:xfrm>
              <a:off x="617618" y="4253799"/>
              <a:ext cx="2222831" cy="1754316"/>
            </a:xfrm>
            <a:prstGeom prst="rect">
              <a:avLst/>
            </a:prstGeom>
            <a:noFill/>
            <a:ln w="9525" cap="flat" cmpd="sng">
              <a:solidFill>
                <a:srgbClr val="BFC9D2"/>
              </a:solidFill>
              <a:prstDash val="solid"/>
              <a:round/>
              <a:headEnd type="none" w="sm" len="sm"/>
              <a:tailEnd type="none" w="sm" len="sm"/>
            </a:ln>
          </p:spPr>
          <p:txBody>
            <a:bodyPr spcFirstLastPara="1" wrap="square" lIns="0" tIns="0" rIns="0" bIns="0" anchor="t" anchorCtr="0">
              <a:noAutofit/>
            </a:bodyPr>
            <a:lstStyle/>
            <a:p>
              <a:pPr marL="0" marR="0" lvl="0" indent="0" algn="ctr" rtl="0">
                <a:spcBef>
                  <a:spcPts val="0"/>
                </a:spcBef>
                <a:spcAft>
                  <a:spcPts val="0"/>
                </a:spcAft>
                <a:buNone/>
              </a:pPr>
              <a:endParaRPr sz="700" cap="none">
                <a:solidFill>
                  <a:schemeClr val="lt1"/>
                </a:solidFill>
                <a:latin typeface="Calibri"/>
                <a:ea typeface="Calibri"/>
                <a:cs typeface="Calibri"/>
                <a:sym typeface="Calibri"/>
              </a:endParaRPr>
            </a:p>
          </p:txBody>
        </p:sp>
        <p:sp>
          <p:nvSpPr>
            <p:cNvPr id="764" name="Google Shape;764;p62"/>
            <p:cNvSpPr txBox="1"/>
            <p:nvPr/>
          </p:nvSpPr>
          <p:spPr>
            <a:xfrm>
              <a:off x="697005" y="4349475"/>
              <a:ext cx="2064058" cy="343692"/>
            </a:xfrm>
            <a:prstGeom prst="rect">
              <a:avLst/>
            </a:prstGeom>
            <a:solidFill>
              <a:srgbClr val="F2F2F2"/>
            </a:solidFill>
            <a:ln w="9525" cap="flat" cmpd="sng">
              <a:solidFill>
                <a:srgbClr val="BFC9D2"/>
              </a:solidFill>
              <a:prstDash val="solid"/>
              <a:round/>
              <a:headEnd type="none" w="sm" len="sm"/>
              <a:tailEnd type="none" w="sm" len="sm"/>
            </a:ln>
          </p:spPr>
          <p:txBody>
            <a:bodyPr spcFirstLastPara="1" wrap="square" lIns="63500" tIns="63500" rIns="63500" bIns="63500" anchor="t" anchorCtr="0">
              <a:noAutofit/>
            </a:bodyPr>
            <a:lstStyle/>
            <a:p>
              <a:pPr marL="0" marR="0" lvl="0" indent="0" algn="l" rtl="0">
                <a:spcBef>
                  <a:spcPts val="0"/>
                </a:spcBef>
                <a:spcAft>
                  <a:spcPts val="0"/>
                </a:spcAft>
                <a:buNone/>
              </a:pPr>
              <a:r>
                <a:rPr lang="de-DE" sz="1400">
                  <a:solidFill>
                    <a:schemeClr val="dk2"/>
                  </a:solidFill>
                  <a:latin typeface="Calibri"/>
                  <a:ea typeface="Calibri"/>
                  <a:cs typeface="Calibri"/>
                  <a:sym typeface="Calibri"/>
                </a:rPr>
                <a:t>Company 1</a:t>
              </a:r>
              <a:endParaRPr sz="1400">
                <a:solidFill>
                  <a:schemeClr val="dk2"/>
                </a:solidFill>
                <a:latin typeface="Calibri"/>
                <a:ea typeface="Calibri"/>
                <a:cs typeface="Calibri"/>
                <a:sym typeface="Calibri"/>
              </a:endParaRPr>
            </a:p>
          </p:txBody>
        </p:sp>
        <p:sp>
          <p:nvSpPr>
            <p:cNvPr id="765" name="Google Shape;765;p62"/>
            <p:cNvSpPr txBox="1"/>
            <p:nvPr/>
          </p:nvSpPr>
          <p:spPr>
            <a:xfrm>
              <a:off x="697005" y="4766459"/>
              <a:ext cx="2064058" cy="343692"/>
            </a:xfrm>
            <a:prstGeom prst="rect">
              <a:avLst/>
            </a:prstGeom>
            <a:solidFill>
              <a:srgbClr val="F2F2F2"/>
            </a:solidFill>
            <a:ln w="9525" cap="flat" cmpd="sng">
              <a:solidFill>
                <a:srgbClr val="BFC9D2"/>
              </a:solidFill>
              <a:prstDash val="solid"/>
              <a:round/>
              <a:headEnd type="none" w="sm" len="sm"/>
              <a:tailEnd type="none" w="sm" len="sm"/>
            </a:ln>
          </p:spPr>
          <p:txBody>
            <a:bodyPr spcFirstLastPara="1" wrap="square" lIns="63500" tIns="63500" rIns="63500" bIns="63500" anchor="t" anchorCtr="0">
              <a:noAutofit/>
            </a:bodyPr>
            <a:lstStyle/>
            <a:p>
              <a:pPr marL="0" marR="0" lvl="0" indent="0" algn="l" rtl="0">
                <a:spcBef>
                  <a:spcPts val="0"/>
                </a:spcBef>
                <a:spcAft>
                  <a:spcPts val="0"/>
                </a:spcAft>
                <a:buNone/>
              </a:pPr>
              <a:r>
                <a:rPr lang="de-DE" sz="1400">
                  <a:solidFill>
                    <a:schemeClr val="dk2"/>
                  </a:solidFill>
                  <a:latin typeface="Calibri"/>
                  <a:ea typeface="Calibri"/>
                  <a:cs typeface="Calibri"/>
                  <a:sym typeface="Calibri"/>
                </a:rPr>
                <a:t>Company 2</a:t>
              </a:r>
              <a:endParaRPr sz="1400">
                <a:solidFill>
                  <a:schemeClr val="dk2"/>
                </a:solidFill>
                <a:latin typeface="Calibri"/>
                <a:ea typeface="Calibri"/>
                <a:cs typeface="Calibri"/>
                <a:sym typeface="Calibri"/>
              </a:endParaRPr>
            </a:p>
          </p:txBody>
        </p:sp>
        <p:sp>
          <p:nvSpPr>
            <p:cNvPr id="766" name="Google Shape;766;p62"/>
            <p:cNvSpPr txBox="1"/>
            <p:nvPr/>
          </p:nvSpPr>
          <p:spPr>
            <a:xfrm>
              <a:off x="697005" y="5183444"/>
              <a:ext cx="2064058" cy="343692"/>
            </a:xfrm>
            <a:prstGeom prst="rect">
              <a:avLst/>
            </a:prstGeom>
            <a:solidFill>
              <a:srgbClr val="F2F2F2"/>
            </a:solidFill>
            <a:ln w="9525" cap="flat" cmpd="sng">
              <a:solidFill>
                <a:srgbClr val="BFC9D2"/>
              </a:solidFill>
              <a:prstDash val="solid"/>
              <a:round/>
              <a:headEnd type="none" w="sm" len="sm"/>
              <a:tailEnd type="none" w="sm" len="sm"/>
            </a:ln>
          </p:spPr>
          <p:txBody>
            <a:bodyPr spcFirstLastPara="1" wrap="square" lIns="63500" tIns="63500" rIns="63500" bIns="63500" anchor="t" anchorCtr="0">
              <a:noAutofit/>
            </a:bodyPr>
            <a:lstStyle/>
            <a:p>
              <a:pPr marL="0" marR="0" lvl="0" indent="0" algn="l" rtl="0">
                <a:spcBef>
                  <a:spcPts val="0"/>
                </a:spcBef>
                <a:spcAft>
                  <a:spcPts val="0"/>
                </a:spcAft>
                <a:buNone/>
              </a:pPr>
              <a:r>
                <a:rPr lang="de-DE" sz="1400">
                  <a:solidFill>
                    <a:schemeClr val="dk2"/>
                  </a:solidFill>
                  <a:latin typeface="Calibri"/>
                  <a:ea typeface="Calibri"/>
                  <a:cs typeface="Calibri"/>
                  <a:sym typeface="Calibri"/>
                </a:rPr>
                <a:t>Company 3</a:t>
              </a:r>
              <a:endParaRPr sz="1400">
                <a:solidFill>
                  <a:schemeClr val="dk2"/>
                </a:solidFill>
                <a:latin typeface="Calibri"/>
                <a:ea typeface="Calibri"/>
                <a:cs typeface="Calibri"/>
                <a:sym typeface="Calibri"/>
              </a:endParaRPr>
            </a:p>
          </p:txBody>
        </p:sp>
        <p:sp>
          <p:nvSpPr>
            <p:cNvPr id="767" name="Google Shape;767;p62"/>
            <p:cNvSpPr txBox="1"/>
            <p:nvPr/>
          </p:nvSpPr>
          <p:spPr>
            <a:xfrm>
              <a:off x="697005" y="5600428"/>
              <a:ext cx="2064058" cy="343692"/>
            </a:xfrm>
            <a:prstGeom prst="rect">
              <a:avLst/>
            </a:prstGeom>
            <a:solidFill>
              <a:srgbClr val="F2F2F2"/>
            </a:solidFill>
            <a:ln w="9525" cap="flat" cmpd="sng">
              <a:solidFill>
                <a:srgbClr val="BFC9D2"/>
              </a:solidFill>
              <a:prstDash val="solid"/>
              <a:round/>
              <a:headEnd type="none" w="sm" len="sm"/>
              <a:tailEnd type="none" w="sm" len="sm"/>
            </a:ln>
          </p:spPr>
          <p:txBody>
            <a:bodyPr spcFirstLastPara="1" wrap="square" lIns="63500" tIns="63500" rIns="63500" bIns="63500" anchor="t" anchorCtr="0">
              <a:noAutofit/>
            </a:bodyPr>
            <a:lstStyle/>
            <a:p>
              <a:pPr marL="0" marR="0" lvl="0" indent="0" algn="l" rtl="0">
                <a:spcBef>
                  <a:spcPts val="0"/>
                </a:spcBef>
                <a:spcAft>
                  <a:spcPts val="0"/>
                </a:spcAft>
                <a:buNone/>
              </a:pPr>
              <a:r>
                <a:rPr lang="de-DE" sz="1400">
                  <a:solidFill>
                    <a:schemeClr val="dk2"/>
                  </a:solidFill>
                  <a:latin typeface="Calibri"/>
                  <a:ea typeface="Calibri"/>
                  <a:cs typeface="Calibri"/>
                  <a:sym typeface="Calibri"/>
                </a:rPr>
                <a:t>Company 4</a:t>
              </a:r>
              <a:endParaRPr sz="1400">
                <a:solidFill>
                  <a:schemeClr val="dk2"/>
                </a:solidFill>
                <a:latin typeface="Calibri"/>
                <a:ea typeface="Calibri"/>
                <a:cs typeface="Calibri"/>
                <a:sym typeface="Calibri"/>
              </a:endParaRPr>
            </a:p>
          </p:txBody>
        </p:sp>
        <p:pic>
          <p:nvPicPr>
            <p:cNvPr id="768" name="Google Shape;768;p62" descr="shutterstock_152523683.jpg"/>
            <p:cNvPicPr preferRelativeResize="0"/>
            <p:nvPr/>
          </p:nvPicPr>
          <p:blipFill rotWithShape="1">
            <a:blip r:embed="rId3">
              <a:alphaModFix/>
            </a:blip>
            <a:srcRect/>
            <a:stretch/>
          </p:blipFill>
          <p:spPr>
            <a:xfrm>
              <a:off x="685899" y="3293672"/>
              <a:ext cx="666849" cy="666396"/>
            </a:xfrm>
            <a:prstGeom prst="rect">
              <a:avLst/>
            </a:prstGeom>
            <a:noFill/>
            <a:ln>
              <a:noFill/>
            </a:ln>
          </p:spPr>
        </p:pic>
        <p:sp>
          <p:nvSpPr>
            <p:cNvPr id="769" name="Google Shape;769;p62"/>
            <p:cNvSpPr/>
            <p:nvPr/>
          </p:nvSpPr>
          <p:spPr>
            <a:xfrm>
              <a:off x="9329502" y="4253798"/>
              <a:ext cx="2222831" cy="1336622"/>
            </a:xfrm>
            <a:prstGeom prst="rect">
              <a:avLst/>
            </a:prstGeom>
            <a:noFill/>
            <a:ln w="9525" cap="flat" cmpd="sng">
              <a:solidFill>
                <a:srgbClr val="BFC9D2"/>
              </a:solidFill>
              <a:prstDash val="solid"/>
              <a:round/>
              <a:headEnd type="none" w="sm" len="sm"/>
              <a:tailEnd type="none" w="sm" len="sm"/>
            </a:ln>
          </p:spPr>
          <p:txBody>
            <a:bodyPr spcFirstLastPara="1" wrap="square" lIns="0" tIns="0" rIns="0" bIns="0" anchor="t" anchorCtr="0">
              <a:noAutofit/>
            </a:bodyPr>
            <a:lstStyle/>
            <a:p>
              <a:pPr marL="0" marR="0" lvl="0" indent="0" algn="ctr" rtl="0">
                <a:spcBef>
                  <a:spcPts val="0"/>
                </a:spcBef>
                <a:spcAft>
                  <a:spcPts val="0"/>
                </a:spcAft>
                <a:buNone/>
              </a:pPr>
              <a:endParaRPr sz="700" cap="none">
                <a:solidFill>
                  <a:schemeClr val="lt1"/>
                </a:solidFill>
                <a:latin typeface="Calibri"/>
                <a:ea typeface="Calibri"/>
                <a:cs typeface="Calibri"/>
                <a:sym typeface="Calibri"/>
              </a:endParaRPr>
            </a:p>
          </p:txBody>
        </p:sp>
        <p:sp>
          <p:nvSpPr>
            <p:cNvPr id="770" name="Google Shape;770;p62"/>
            <p:cNvSpPr txBox="1"/>
            <p:nvPr/>
          </p:nvSpPr>
          <p:spPr>
            <a:xfrm>
              <a:off x="9408888" y="4341121"/>
              <a:ext cx="2064058" cy="343692"/>
            </a:xfrm>
            <a:prstGeom prst="rect">
              <a:avLst/>
            </a:prstGeom>
            <a:solidFill>
              <a:srgbClr val="F2F2F2"/>
            </a:solidFill>
            <a:ln w="9525" cap="flat" cmpd="sng">
              <a:solidFill>
                <a:srgbClr val="BFC9D2"/>
              </a:solidFill>
              <a:prstDash val="solid"/>
              <a:round/>
              <a:headEnd type="none" w="sm" len="sm"/>
              <a:tailEnd type="none" w="sm" len="sm"/>
            </a:ln>
          </p:spPr>
          <p:txBody>
            <a:bodyPr spcFirstLastPara="1" wrap="square" lIns="63500" tIns="63500" rIns="63500" bIns="63500" anchor="t" anchorCtr="0">
              <a:noAutofit/>
            </a:bodyPr>
            <a:lstStyle/>
            <a:p>
              <a:pPr marL="0" marR="0" lvl="0" indent="0" algn="l" rtl="0">
                <a:spcBef>
                  <a:spcPts val="0"/>
                </a:spcBef>
                <a:spcAft>
                  <a:spcPts val="0"/>
                </a:spcAft>
                <a:buNone/>
              </a:pPr>
              <a:r>
                <a:rPr lang="de-DE" sz="1400">
                  <a:solidFill>
                    <a:schemeClr val="dk2"/>
                  </a:solidFill>
                  <a:latin typeface="Calibri"/>
                  <a:ea typeface="Calibri"/>
                  <a:cs typeface="Calibri"/>
                  <a:sym typeface="Calibri"/>
                </a:rPr>
                <a:t>Company 1</a:t>
              </a:r>
              <a:endParaRPr sz="1400">
                <a:solidFill>
                  <a:schemeClr val="dk2"/>
                </a:solidFill>
                <a:latin typeface="Calibri"/>
                <a:ea typeface="Calibri"/>
                <a:cs typeface="Calibri"/>
                <a:sym typeface="Calibri"/>
              </a:endParaRPr>
            </a:p>
          </p:txBody>
        </p:sp>
        <p:sp>
          <p:nvSpPr>
            <p:cNvPr id="771" name="Google Shape;771;p62"/>
            <p:cNvSpPr txBox="1"/>
            <p:nvPr/>
          </p:nvSpPr>
          <p:spPr>
            <a:xfrm>
              <a:off x="9408888" y="4758106"/>
              <a:ext cx="2064058" cy="343692"/>
            </a:xfrm>
            <a:prstGeom prst="rect">
              <a:avLst/>
            </a:prstGeom>
            <a:solidFill>
              <a:srgbClr val="F2F2F2"/>
            </a:solidFill>
            <a:ln w="9525" cap="flat" cmpd="sng">
              <a:solidFill>
                <a:srgbClr val="BFC9D2"/>
              </a:solidFill>
              <a:prstDash val="solid"/>
              <a:round/>
              <a:headEnd type="none" w="sm" len="sm"/>
              <a:tailEnd type="none" w="sm" len="sm"/>
            </a:ln>
          </p:spPr>
          <p:txBody>
            <a:bodyPr spcFirstLastPara="1" wrap="square" lIns="63500" tIns="63500" rIns="63500" bIns="63500" anchor="t" anchorCtr="0">
              <a:noAutofit/>
            </a:bodyPr>
            <a:lstStyle/>
            <a:p>
              <a:pPr marL="0" marR="0" lvl="0" indent="0" algn="l" rtl="0">
                <a:spcBef>
                  <a:spcPts val="0"/>
                </a:spcBef>
                <a:spcAft>
                  <a:spcPts val="0"/>
                </a:spcAft>
                <a:buNone/>
              </a:pPr>
              <a:r>
                <a:rPr lang="de-DE" sz="1400">
                  <a:solidFill>
                    <a:schemeClr val="dk2"/>
                  </a:solidFill>
                  <a:latin typeface="Calibri"/>
                  <a:ea typeface="Calibri"/>
                  <a:cs typeface="Calibri"/>
                  <a:sym typeface="Calibri"/>
                </a:rPr>
                <a:t>Company 2</a:t>
              </a:r>
              <a:endParaRPr sz="1400">
                <a:solidFill>
                  <a:schemeClr val="dk2"/>
                </a:solidFill>
                <a:latin typeface="Calibri"/>
                <a:ea typeface="Calibri"/>
                <a:cs typeface="Calibri"/>
                <a:sym typeface="Calibri"/>
              </a:endParaRPr>
            </a:p>
          </p:txBody>
        </p:sp>
        <p:sp>
          <p:nvSpPr>
            <p:cNvPr id="772" name="Google Shape;772;p62"/>
            <p:cNvSpPr txBox="1"/>
            <p:nvPr/>
          </p:nvSpPr>
          <p:spPr>
            <a:xfrm>
              <a:off x="9408888" y="5175090"/>
              <a:ext cx="2064058" cy="343692"/>
            </a:xfrm>
            <a:prstGeom prst="rect">
              <a:avLst/>
            </a:prstGeom>
            <a:solidFill>
              <a:srgbClr val="F2F2F2"/>
            </a:solidFill>
            <a:ln w="9525" cap="flat" cmpd="sng">
              <a:solidFill>
                <a:srgbClr val="BFC9D2"/>
              </a:solidFill>
              <a:prstDash val="solid"/>
              <a:round/>
              <a:headEnd type="none" w="sm" len="sm"/>
              <a:tailEnd type="none" w="sm" len="sm"/>
            </a:ln>
          </p:spPr>
          <p:txBody>
            <a:bodyPr spcFirstLastPara="1" wrap="square" lIns="63500" tIns="63500" rIns="63500" bIns="63500" anchor="t" anchorCtr="0">
              <a:noAutofit/>
            </a:bodyPr>
            <a:lstStyle/>
            <a:p>
              <a:pPr marL="0" marR="0" lvl="0" indent="0" algn="l" rtl="0">
                <a:spcBef>
                  <a:spcPts val="0"/>
                </a:spcBef>
                <a:spcAft>
                  <a:spcPts val="0"/>
                </a:spcAft>
                <a:buNone/>
              </a:pPr>
              <a:r>
                <a:rPr lang="de-DE" sz="1400">
                  <a:solidFill>
                    <a:schemeClr val="dk2"/>
                  </a:solidFill>
                  <a:latin typeface="Calibri"/>
                  <a:ea typeface="Calibri"/>
                  <a:cs typeface="Calibri"/>
                  <a:sym typeface="Calibri"/>
                </a:rPr>
                <a:t>Company 3</a:t>
              </a:r>
              <a:endParaRPr sz="1400">
                <a:solidFill>
                  <a:schemeClr val="dk2"/>
                </a:solidFill>
                <a:latin typeface="Calibri"/>
                <a:ea typeface="Calibri"/>
                <a:cs typeface="Calibri"/>
                <a:sym typeface="Calibri"/>
              </a:endParaRPr>
            </a:p>
          </p:txBody>
        </p:sp>
        <p:cxnSp>
          <p:nvCxnSpPr>
            <p:cNvPr id="773" name="Google Shape;773;p62"/>
            <p:cNvCxnSpPr/>
            <p:nvPr/>
          </p:nvCxnSpPr>
          <p:spPr>
            <a:xfrm>
              <a:off x="10440917" y="3077135"/>
              <a:ext cx="0" cy="1181276"/>
            </a:xfrm>
            <a:prstGeom prst="straightConnector1">
              <a:avLst/>
            </a:prstGeom>
            <a:noFill/>
            <a:ln w="9525" cap="flat" cmpd="sng">
              <a:solidFill>
                <a:schemeClr val="accent1"/>
              </a:solidFill>
              <a:prstDash val="solid"/>
              <a:round/>
              <a:headEnd type="none" w="sm" len="sm"/>
              <a:tailEnd type="none" w="sm" len="sm"/>
            </a:ln>
          </p:spPr>
        </p:cxnSp>
        <p:sp>
          <p:nvSpPr>
            <p:cNvPr id="774" name="Google Shape;774;p62"/>
            <p:cNvSpPr/>
            <p:nvPr/>
          </p:nvSpPr>
          <p:spPr>
            <a:xfrm>
              <a:off x="9329500" y="3232920"/>
              <a:ext cx="2222831" cy="787899"/>
            </a:xfrm>
            <a:prstGeom prst="rect">
              <a:avLst/>
            </a:prstGeom>
            <a:solidFill>
              <a:schemeClr val="lt1"/>
            </a:solidFill>
            <a:ln w="9525" cap="flat" cmpd="sng">
              <a:solidFill>
                <a:srgbClr val="BFC9D2"/>
              </a:solidFill>
              <a:prstDash val="solid"/>
              <a:round/>
              <a:headEnd type="none" w="sm" len="sm"/>
              <a:tailEnd type="none" w="sm" len="sm"/>
            </a:ln>
          </p:spPr>
          <p:txBody>
            <a:bodyPr spcFirstLastPara="1" wrap="square" lIns="0" tIns="0" rIns="0" bIns="0" anchor="t" anchorCtr="0">
              <a:noAutofit/>
            </a:bodyPr>
            <a:lstStyle/>
            <a:p>
              <a:pPr marL="0" marR="0" lvl="0" indent="0" algn="ctr" rtl="0">
                <a:spcBef>
                  <a:spcPts val="0"/>
                </a:spcBef>
                <a:spcAft>
                  <a:spcPts val="0"/>
                </a:spcAft>
                <a:buNone/>
              </a:pPr>
              <a:endParaRPr sz="700" cap="none">
                <a:solidFill>
                  <a:schemeClr val="lt1"/>
                </a:solidFill>
                <a:latin typeface="Calibri"/>
                <a:ea typeface="Calibri"/>
                <a:cs typeface="Calibri"/>
                <a:sym typeface="Calibri"/>
              </a:endParaRPr>
            </a:p>
          </p:txBody>
        </p:sp>
        <p:sp>
          <p:nvSpPr>
            <p:cNvPr id="775" name="Google Shape;775;p62"/>
            <p:cNvSpPr/>
            <p:nvPr/>
          </p:nvSpPr>
          <p:spPr>
            <a:xfrm>
              <a:off x="10058221" y="3293672"/>
              <a:ext cx="1405299" cy="666396"/>
            </a:xfrm>
            <a:prstGeom prst="rect">
              <a:avLst/>
            </a:prstGeom>
            <a:solidFill>
              <a:srgbClr val="BBBBBB"/>
            </a:solidFill>
            <a:ln>
              <a:noFill/>
            </a:ln>
          </p:spPr>
          <p:txBody>
            <a:bodyPr spcFirstLastPara="1" wrap="square" lIns="127000" tIns="63500" rIns="63500" bIns="63500" anchor="ctr" anchorCtr="0">
              <a:noAutofit/>
            </a:bodyPr>
            <a:lstStyle/>
            <a:p>
              <a:pPr marL="0" marR="0" lvl="0" indent="0" algn="l" rtl="0">
                <a:spcBef>
                  <a:spcPts val="0"/>
                </a:spcBef>
                <a:spcAft>
                  <a:spcPts val="0"/>
                </a:spcAft>
                <a:buNone/>
              </a:pPr>
              <a:r>
                <a:rPr lang="de-DE" sz="1200">
                  <a:solidFill>
                    <a:srgbClr val="FFFFFF"/>
                  </a:solidFill>
                  <a:latin typeface="Calibri"/>
                  <a:ea typeface="Calibri"/>
                  <a:cs typeface="Calibri"/>
                  <a:sym typeface="Calibri"/>
                </a:rPr>
                <a:t>Mario Trapatoni</a:t>
              </a:r>
              <a:endParaRPr sz="1200">
                <a:solidFill>
                  <a:srgbClr val="FFFFFF"/>
                </a:solidFill>
                <a:latin typeface="Calibri"/>
                <a:ea typeface="Calibri"/>
                <a:cs typeface="Calibri"/>
                <a:sym typeface="Calibri"/>
              </a:endParaRPr>
            </a:p>
            <a:p>
              <a:pPr marL="0" marR="0" lvl="0" indent="0" algn="l" rtl="0">
                <a:spcBef>
                  <a:spcPts val="0"/>
                </a:spcBef>
                <a:spcAft>
                  <a:spcPts val="0"/>
                </a:spcAft>
                <a:buNone/>
              </a:pPr>
              <a:r>
                <a:rPr lang="de-DE" sz="1000">
                  <a:solidFill>
                    <a:srgbClr val="FFFFFF"/>
                  </a:solidFill>
                  <a:latin typeface="Calibri"/>
                  <a:ea typeface="Calibri"/>
                  <a:cs typeface="Calibri"/>
                  <a:sym typeface="Calibri"/>
                </a:rPr>
                <a:t>CKO</a:t>
              </a:r>
              <a:endParaRPr sz="1000">
                <a:solidFill>
                  <a:srgbClr val="FFFFFF"/>
                </a:solidFill>
                <a:latin typeface="Calibri"/>
                <a:ea typeface="Calibri"/>
                <a:cs typeface="Calibri"/>
                <a:sym typeface="Calibri"/>
              </a:endParaRPr>
            </a:p>
          </p:txBody>
        </p:sp>
        <p:pic>
          <p:nvPicPr>
            <p:cNvPr id="776" name="Google Shape;776;p62"/>
            <p:cNvPicPr preferRelativeResize="0"/>
            <p:nvPr/>
          </p:nvPicPr>
          <p:blipFill rotWithShape="1">
            <a:blip r:embed="rId4">
              <a:alphaModFix/>
            </a:blip>
            <a:srcRect/>
            <a:stretch/>
          </p:blipFill>
          <p:spPr>
            <a:xfrm>
              <a:off x="9390833" y="3293672"/>
              <a:ext cx="667388" cy="666396"/>
            </a:xfrm>
            <a:prstGeom prst="rect">
              <a:avLst/>
            </a:prstGeom>
            <a:noFill/>
            <a:ln>
              <a:noFill/>
            </a:ln>
          </p:spPr>
        </p:pic>
        <p:cxnSp>
          <p:nvCxnSpPr>
            <p:cNvPr id="777" name="Google Shape;777;p62"/>
            <p:cNvCxnSpPr/>
            <p:nvPr/>
          </p:nvCxnSpPr>
          <p:spPr>
            <a:xfrm>
              <a:off x="4632995" y="2892112"/>
              <a:ext cx="0" cy="1366299"/>
            </a:xfrm>
            <a:prstGeom prst="straightConnector1">
              <a:avLst/>
            </a:prstGeom>
            <a:noFill/>
            <a:ln w="9525" cap="flat" cmpd="sng">
              <a:solidFill>
                <a:schemeClr val="accent1"/>
              </a:solidFill>
              <a:prstDash val="solid"/>
              <a:round/>
              <a:headEnd type="none" w="sm" len="sm"/>
              <a:tailEnd type="none" w="sm" len="sm"/>
            </a:ln>
          </p:spPr>
        </p:cxnSp>
        <p:sp>
          <p:nvSpPr>
            <p:cNvPr id="778" name="Google Shape;778;p62"/>
            <p:cNvSpPr/>
            <p:nvPr/>
          </p:nvSpPr>
          <p:spPr>
            <a:xfrm>
              <a:off x="3521578" y="3232920"/>
              <a:ext cx="2222831" cy="787899"/>
            </a:xfrm>
            <a:prstGeom prst="rect">
              <a:avLst/>
            </a:prstGeom>
            <a:solidFill>
              <a:schemeClr val="lt1"/>
            </a:solidFill>
            <a:ln w="9525" cap="flat" cmpd="sng">
              <a:solidFill>
                <a:srgbClr val="BFC9D2"/>
              </a:solidFill>
              <a:prstDash val="solid"/>
              <a:round/>
              <a:headEnd type="none" w="sm" len="sm"/>
              <a:tailEnd type="none" w="sm" len="sm"/>
            </a:ln>
          </p:spPr>
          <p:txBody>
            <a:bodyPr spcFirstLastPara="1" wrap="square" lIns="0" tIns="0" rIns="0" bIns="0" anchor="t" anchorCtr="0">
              <a:noAutofit/>
            </a:bodyPr>
            <a:lstStyle/>
            <a:p>
              <a:pPr marL="0" marR="0" lvl="0" indent="0" algn="ctr" rtl="0">
                <a:spcBef>
                  <a:spcPts val="0"/>
                </a:spcBef>
                <a:spcAft>
                  <a:spcPts val="0"/>
                </a:spcAft>
                <a:buNone/>
              </a:pPr>
              <a:endParaRPr sz="700" cap="none">
                <a:solidFill>
                  <a:schemeClr val="lt1"/>
                </a:solidFill>
                <a:latin typeface="Calibri"/>
                <a:ea typeface="Calibri"/>
                <a:cs typeface="Calibri"/>
                <a:sym typeface="Calibri"/>
              </a:endParaRPr>
            </a:p>
          </p:txBody>
        </p:sp>
        <p:sp>
          <p:nvSpPr>
            <p:cNvPr id="779" name="Google Shape;779;p62"/>
            <p:cNvSpPr/>
            <p:nvPr/>
          </p:nvSpPr>
          <p:spPr>
            <a:xfrm>
              <a:off x="4250299" y="3293672"/>
              <a:ext cx="1405299" cy="666396"/>
            </a:xfrm>
            <a:prstGeom prst="rect">
              <a:avLst/>
            </a:prstGeom>
            <a:solidFill>
              <a:srgbClr val="BBBBBB"/>
            </a:solidFill>
            <a:ln>
              <a:noFill/>
            </a:ln>
          </p:spPr>
          <p:txBody>
            <a:bodyPr spcFirstLastPara="1" wrap="square" lIns="127000" tIns="63500" rIns="63500" bIns="63500" anchor="ctr" anchorCtr="0">
              <a:noAutofit/>
            </a:bodyPr>
            <a:lstStyle/>
            <a:p>
              <a:pPr marL="0" marR="0" lvl="0" indent="0" algn="l" rtl="0">
                <a:spcBef>
                  <a:spcPts val="0"/>
                </a:spcBef>
                <a:spcAft>
                  <a:spcPts val="0"/>
                </a:spcAft>
                <a:buNone/>
              </a:pPr>
              <a:r>
                <a:rPr lang="de-DE" sz="1200">
                  <a:solidFill>
                    <a:srgbClr val="FFFFFF"/>
                  </a:solidFill>
                  <a:latin typeface="Calibri"/>
                  <a:ea typeface="Calibri"/>
                  <a:cs typeface="Calibri"/>
                  <a:sym typeface="Calibri"/>
                </a:rPr>
                <a:t>Mark Smith</a:t>
              </a:r>
              <a:endParaRPr/>
            </a:p>
            <a:p>
              <a:pPr marL="0" marR="0" lvl="0" indent="0" algn="l" rtl="0">
                <a:spcBef>
                  <a:spcPts val="0"/>
                </a:spcBef>
                <a:spcAft>
                  <a:spcPts val="0"/>
                </a:spcAft>
                <a:buNone/>
              </a:pPr>
              <a:r>
                <a:rPr lang="de-DE" sz="1000">
                  <a:solidFill>
                    <a:srgbClr val="FFFFFF"/>
                  </a:solidFill>
                  <a:latin typeface="Calibri"/>
                  <a:ea typeface="Calibri"/>
                  <a:cs typeface="Calibri"/>
                  <a:sym typeface="Calibri"/>
                </a:rPr>
                <a:t>CKO</a:t>
              </a:r>
              <a:endParaRPr sz="1000">
                <a:solidFill>
                  <a:srgbClr val="FFFFFF"/>
                </a:solidFill>
                <a:latin typeface="Calibri"/>
                <a:ea typeface="Calibri"/>
                <a:cs typeface="Calibri"/>
                <a:sym typeface="Calibri"/>
              </a:endParaRPr>
            </a:p>
          </p:txBody>
        </p:sp>
        <p:sp>
          <p:nvSpPr>
            <p:cNvPr id="780" name="Google Shape;780;p62"/>
            <p:cNvSpPr/>
            <p:nvPr/>
          </p:nvSpPr>
          <p:spPr>
            <a:xfrm>
              <a:off x="3521579" y="4253798"/>
              <a:ext cx="2222831" cy="1319914"/>
            </a:xfrm>
            <a:prstGeom prst="rect">
              <a:avLst/>
            </a:prstGeom>
            <a:noFill/>
            <a:ln w="9525" cap="flat" cmpd="sng">
              <a:solidFill>
                <a:srgbClr val="BFC9D2"/>
              </a:solidFill>
              <a:prstDash val="solid"/>
              <a:round/>
              <a:headEnd type="none" w="sm" len="sm"/>
              <a:tailEnd type="none" w="sm" len="sm"/>
            </a:ln>
          </p:spPr>
          <p:txBody>
            <a:bodyPr spcFirstLastPara="1" wrap="square" lIns="0" tIns="0" rIns="0" bIns="0" anchor="t" anchorCtr="0">
              <a:noAutofit/>
            </a:bodyPr>
            <a:lstStyle/>
            <a:p>
              <a:pPr marL="0" marR="0" lvl="0" indent="0" algn="ctr" rtl="0">
                <a:spcBef>
                  <a:spcPts val="0"/>
                </a:spcBef>
                <a:spcAft>
                  <a:spcPts val="0"/>
                </a:spcAft>
                <a:buNone/>
              </a:pPr>
              <a:endParaRPr sz="700" cap="none">
                <a:solidFill>
                  <a:schemeClr val="lt1"/>
                </a:solidFill>
                <a:latin typeface="Calibri"/>
                <a:ea typeface="Calibri"/>
                <a:cs typeface="Calibri"/>
                <a:sym typeface="Calibri"/>
              </a:endParaRPr>
            </a:p>
          </p:txBody>
        </p:sp>
        <p:sp>
          <p:nvSpPr>
            <p:cNvPr id="781" name="Google Shape;781;p62"/>
            <p:cNvSpPr txBox="1"/>
            <p:nvPr/>
          </p:nvSpPr>
          <p:spPr>
            <a:xfrm>
              <a:off x="3600966" y="4341121"/>
              <a:ext cx="2064058" cy="343692"/>
            </a:xfrm>
            <a:prstGeom prst="rect">
              <a:avLst/>
            </a:prstGeom>
            <a:solidFill>
              <a:srgbClr val="F2F2F2"/>
            </a:solidFill>
            <a:ln w="9525" cap="flat" cmpd="sng">
              <a:solidFill>
                <a:srgbClr val="BFC9D2"/>
              </a:solidFill>
              <a:prstDash val="solid"/>
              <a:round/>
              <a:headEnd type="none" w="sm" len="sm"/>
              <a:tailEnd type="none" w="sm" len="sm"/>
            </a:ln>
          </p:spPr>
          <p:txBody>
            <a:bodyPr spcFirstLastPara="1" wrap="square" lIns="63500" tIns="63500" rIns="63500" bIns="63500" anchor="t" anchorCtr="0">
              <a:noAutofit/>
            </a:bodyPr>
            <a:lstStyle/>
            <a:p>
              <a:pPr marL="0" marR="0" lvl="0" indent="0" algn="l" rtl="0">
                <a:spcBef>
                  <a:spcPts val="0"/>
                </a:spcBef>
                <a:spcAft>
                  <a:spcPts val="0"/>
                </a:spcAft>
                <a:buNone/>
              </a:pPr>
              <a:r>
                <a:rPr lang="de-DE" sz="1400">
                  <a:solidFill>
                    <a:schemeClr val="dk2"/>
                  </a:solidFill>
                  <a:latin typeface="Calibri"/>
                  <a:ea typeface="Calibri"/>
                  <a:cs typeface="Calibri"/>
                  <a:sym typeface="Calibri"/>
                </a:rPr>
                <a:t>Company 1</a:t>
              </a:r>
              <a:endParaRPr sz="1400">
                <a:solidFill>
                  <a:schemeClr val="dk2"/>
                </a:solidFill>
                <a:latin typeface="Calibri"/>
                <a:ea typeface="Calibri"/>
                <a:cs typeface="Calibri"/>
                <a:sym typeface="Calibri"/>
              </a:endParaRPr>
            </a:p>
          </p:txBody>
        </p:sp>
        <p:sp>
          <p:nvSpPr>
            <p:cNvPr id="782" name="Google Shape;782;p62"/>
            <p:cNvSpPr txBox="1"/>
            <p:nvPr/>
          </p:nvSpPr>
          <p:spPr>
            <a:xfrm>
              <a:off x="3600966" y="4758106"/>
              <a:ext cx="2064058" cy="343692"/>
            </a:xfrm>
            <a:prstGeom prst="rect">
              <a:avLst/>
            </a:prstGeom>
            <a:solidFill>
              <a:srgbClr val="F2F2F2"/>
            </a:solidFill>
            <a:ln w="9525" cap="flat" cmpd="sng">
              <a:solidFill>
                <a:srgbClr val="BFC9D2"/>
              </a:solidFill>
              <a:prstDash val="solid"/>
              <a:round/>
              <a:headEnd type="none" w="sm" len="sm"/>
              <a:tailEnd type="none" w="sm" len="sm"/>
            </a:ln>
          </p:spPr>
          <p:txBody>
            <a:bodyPr spcFirstLastPara="1" wrap="square" lIns="63500" tIns="63500" rIns="63500" bIns="63500" anchor="t" anchorCtr="0">
              <a:noAutofit/>
            </a:bodyPr>
            <a:lstStyle/>
            <a:p>
              <a:pPr marL="0" marR="0" lvl="0" indent="0" algn="l" rtl="0">
                <a:spcBef>
                  <a:spcPts val="0"/>
                </a:spcBef>
                <a:spcAft>
                  <a:spcPts val="0"/>
                </a:spcAft>
                <a:buNone/>
              </a:pPr>
              <a:r>
                <a:rPr lang="de-DE" sz="1400">
                  <a:solidFill>
                    <a:schemeClr val="dk2"/>
                  </a:solidFill>
                  <a:latin typeface="Calibri"/>
                  <a:ea typeface="Calibri"/>
                  <a:cs typeface="Calibri"/>
                  <a:sym typeface="Calibri"/>
                </a:rPr>
                <a:t>Company 2</a:t>
              </a:r>
              <a:endParaRPr sz="1400">
                <a:solidFill>
                  <a:schemeClr val="dk2"/>
                </a:solidFill>
                <a:latin typeface="Calibri"/>
                <a:ea typeface="Calibri"/>
                <a:cs typeface="Calibri"/>
                <a:sym typeface="Calibri"/>
              </a:endParaRPr>
            </a:p>
          </p:txBody>
        </p:sp>
        <p:sp>
          <p:nvSpPr>
            <p:cNvPr id="783" name="Google Shape;783;p62"/>
            <p:cNvSpPr txBox="1"/>
            <p:nvPr/>
          </p:nvSpPr>
          <p:spPr>
            <a:xfrm>
              <a:off x="3600966" y="5175090"/>
              <a:ext cx="2064058" cy="343692"/>
            </a:xfrm>
            <a:prstGeom prst="rect">
              <a:avLst/>
            </a:prstGeom>
            <a:solidFill>
              <a:srgbClr val="F2F2F2"/>
            </a:solidFill>
            <a:ln w="9525" cap="flat" cmpd="sng">
              <a:solidFill>
                <a:srgbClr val="BFC9D2"/>
              </a:solidFill>
              <a:prstDash val="solid"/>
              <a:round/>
              <a:headEnd type="none" w="sm" len="sm"/>
              <a:tailEnd type="none" w="sm" len="sm"/>
            </a:ln>
          </p:spPr>
          <p:txBody>
            <a:bodyPr spcFirstLastPara="1" wrap="square" lIns="63500" tIns="63500" rIns="63500" bIns="63500" anchor="t" anchorCtr="0">
              <a:noAutofit/>
            </a:bodyPr>
            <a:lstStyle/>
            <a:p>
              <a:pPr marL="0" marR="0" lvl="0" indent="0" algn="l" rtl="0">
                <a:spcBef>
                  <a:spcPts val="0"/>
                </a:spcBef>
                <a:spcAft>
                  <a:spcPts val="0"/>
                </a:spcAft>
                <a:buNone/>
              </a:pPr>
              <a:r>
                <a:rPr lang="de-DE" sz="1400">
                  <a:solidFill>
                    <a:schemeClr val="dk2"/>
                  </a:solidFill>
                  <a:latin typeface="Calibri"/>
                  <a:ea typeface="Calibri"/>
                  <a:cs typeface="Calibri"/>
                  <a:sym typeface="Calibri"/>
                </a:rPr>
                <a:t>Company 3</a:t>
              </a:r>
              <a:endParaRPr sz="1400">
                <a:solidFill>
                  <a:schemeClr val="dk2"/>
                </a:solidFill>
                <a:latin typeface="Calibri"/>
                <a:ea typeface="Calibri"/>
                <a:cs typeface="Calibri"/>
                <a:sym typeface="Calibri"/>
              </a:endParaRPr>
            </a:p>
          </p:txBody>
        </p:sp>
        <p:pic>
          <p:nvPicPr>
            <p:cNvPr id="784" name="Google Shape;784;p62"/>
            <p:cNvPicPr preferRelativeResize="0"/>
            <p:nvPr/>
          </p:nvPicPr>
          <p:blipFill rotWithShape="1">
            <a:blip r:embed="rId5">
              <a:alphaModFix/>
            </a:blip>
            <a:srcRect/>
            <a:stretch/>
          </p:blipFill>
          <p:spPr>
            <a:xfrm>
              <a:off x="3583180" y="3293672"/>
              <a:ext cx="666849" cy="666396"/>
            </a:xfrm>
            <a:prstGeom prst="rect">
              <a:avLst/>
            </a:prstGeom>
            <a:noFill/>
            <a:ln>
              <a:noFill/>
            </a:ln>
          </p:spPr>
        </p:pic>
        <p:sp>
          <p:nvSpPr>
            <p:cNvPr id="785" name="Google Shape;785;p62"/>
            <p:cNvSpPr/>
            <p:nvPr/>
          </p:nvSpPr>
          <p:spPr>
            <a:xfrm>
              <a:off x="3521578" y="2105144"/>
              <a:ext cx="2222831" cy="787899"/>
            </a:xfrm>
            <a:prstGeom prst="rect">
              <a:avLst/>
            </a:prstGeom>
            <a:solidFill>
              <a:schemeClr val="lt1"/>
            </a:solidFill>
            <a:ln w="9525" cap="flat" cmpd="sng">
              <a:solidFill>
                <a:srgbClr val="BFC9D2"/>
              </a:solidFill>
              <a:prstDash val="solid"/>
              <a:round/>
              <a:headEnd type="none" w="sm" len="sm"/>
              <a:tailEnd type="none" w="sm" len="sm"/>
            </a:ln>
          </p:spPr>
          <p:txBody>
            <a:bodyPr spcFirstLastPara="1" wrap="square" lIns="0" tIns="0" rIns="0" bIns="0" anchor="t" anchorCtr="0">
              <a:noAutofit/>
            </a:bodyPr>
            <a:lstStyle/>
            <a:p>
              <a:pPr marL="0" marR="0" lvl="0" indent="0" algn="ctr" rtl="0">
                <a:spcBef>
                  <a:spcPts val="0"/>
                </a:spcBef>
                <a:spcAft>
                  <a:spcPts val="0"/>
                </a:spcAft>
                <a:buNone/>
              </a:pPr>
              <a:endParaRPr sz="700" cap="none">
                <a:solidFill>
                  <a:schemeClr val="lt1"/>
                </a:solidFill>
                <a:latin typeface="Calibri"/>
                <a:ea typeface="Calibri"/>
                <a:cs typeface="Calibri"/>
                <a:sym typeface="Calibri"/>
              </a:endParaRPr>
            </a:p>
          </p:txBody>
        </p:sp>
        <p:sp>
          <p:nvSpPr>
            <p:cNvPr id="786" name="Google Shape;786;p62"/>
            <p:cNvSpPr/>
            <p:nvPr/>
          </p:nvSpPr>
          <p:spPr>
            <a:xfrm>
              <a:off x="4250299" y="2165896"/>
              <a:ext cx="1405299" cy="666396"/>
            </a:xfrm>
            <a:prstGeom prst="rect">
              <a:avLst/>
            </a:prstGeom>
            <a:solidFill>
              <a:schemeClr val="accent1"/>
            </a:solidFill>
            <a:ln>
              <a:noFill/>
            </a:ln>
          </p:spPr>
          <p:txBody>
            <a:bodyPr spcFirstLastPara="1" wrap="square" lIns="127000" tIns="63500" rIns="63500" bIns="63500" anchor="ctr" anchorCtr="0">
              <a:noAutofit/>
            </a:bodyPr>
            <a:lstStyle/>
            <a:p>
              <a:pPr marL="0" marR="0" lvl="0" indent="0" algn="l" rtl="0">
                <a:spcBef>
                  <a:spcPts val="0"/>
                </a:spcBef>
                <a:spcAft>
                  <a:spcPts val="0"/>
                </a:spcAft>
                <a:buNone/>
              </a:pPr>
              <a:r>
                <a:rPr lang="de-DE" sz="1600">
                  <a:solidFill>
                    <a:srgbClr val="FFFFFF"/>
                  </a:solidFill>
                  <a:latin typeface="Calibri"/>
                  <a:ea typeface="Calibri"/>
                  <a:cs typeface="Calibri"/>
                  <a:sym typeface="Calibri"/>
                </a:rPr>
                <a:t>John Miller</a:t>
              </a:r>
              <a:r>
                <a:rPr lang="de-DE" sz="1600">
                  <a:solidFill>
                    <a:schemeClr val="lt1"/>
                  </a:solidFill>
                  <a:latin typeface="Calibri"/>
                  <a:ea typeface="Calibri"/>
                  <a:cs typeface="Calibri"/>
                  <a:sym typeface="Calibri"/>
                </a:rPr>
                <a:t> </a:t>
              </a:r>
              <a:r>
                <a:rPr lang="de-DE" sz="1200">
                  <a:solidFill>
                    <a:srgbClr val="FFFFFF"/>
                  </a:solidFill>
                  <a:latin typeface="Calibri"/>
                  <a:ea typeface="Calibri"/>
                  <a:cs typeface="Calibri"/>
                  <a:sym typeface="Calibri"/>
                </a:rPr>
                <a:t>CVO</a:t>
              </a:r>
              <a:endParaRPr sz="1200">
                <a:solidFill>
                  <a:srgbClr val="FFFFFF"/>
                </a:solidFill>
                <a:latin typeface="Calibri"/>
                <a:ea typeface="Calibri"/>
                <a:cs typeface="Calibri"/>
                <a:sym typeface="Calibri"/>
              </a:endParaRPr>
            </a:p>
          </p:txBody>
        </p:sp>
        <p:pic>
          <p:nvPicPr>
            <p:cNvPr id="787" name="Google Shape;787;p62"/>
            <p:cNvPicPr preferRelativeResize="0"/>
            <p:nvPr/>
          </p:nvPicPr>
          <p:blipFill rotWithShape="1">
            <a:blip r:embed="rId6">
              <a:alphaModFix/>
            </a:blip>
            <a:srcRect/>
            <a:stretch/>
          </p:blipFill>
          <p:spPr>
            <a:xfrm>
              <a:off x="3582912" y="2166902"/>
              <a:ext cx="666849" cy="666396"/>
            </a:xfrm>
            <a:prstGeom prst="rect">
              <a:avLst/>
            </a:prstGeom>
            <a:noFill/>
            <a:ln>
              <a:noFill/>
            </a:ln>
          </p:spPr>
        </p:pic>
        <p:cxnSp>
          <p:nvCxnSpPr>
            <p:cNvPr id="788" name="Google Shape;788;p62"/>
            <p:cNvCxnSpPr/>
            <p:nvPr/>
          </p:nvCxnSpPr>
          <p:spPr>
            <a:xfrm>
              <a:off x="7536956" y="2875405"/>
              <a:ext cx="0" cy="1383006"/>
            </a:xfrm>
            <a:prstGeom prst="straightConnector1">
              <a:avLst/>
            </a:prstGeom>
            <a:noFill/>
            <a:ln w="9525" cap="flat" cmpd="sng">
              <a:solidFill>
                <a:schemeClr val="accent1"/>
              </a:solidFill>
              <a:prstDash val="solid"/>
              <a:round/>
              <a:headEnd type="none" w="sm" len="sm"/>
              <a:tailEnd type="none" w="sm" len="sm"/>
            </a:ln>
          </p:spPr>
        </p:cxnSp>
        <p:sp>
          <p:nvSpPr>
            <p:cNvPr id="789" name="Google Shape;789;p62"/>
            <p:cNvSpPr/>
            <p:nvPr/>
          </p:nvSpPr>
          <p:spPr>
            <a:xfrm>
              <a:off x="6425541" y="4253798"/>
              <a:ext cx="2222831" cy="918927"/>
            </a:xfrm>
            <a:prstGeom prst="rect">
              <a:avLst/>
            </a:prstGeom>
            <a:noFill/>
            <a:ln w="9525" cap="flat" cmpd="sng">
              <a:solidFill>
                <a:srgbClr val="BFC9D2"/>
              </a:solidFill>
              <a:prstDash val="solid"/>
              <a:round/>
              <a:headEnd type="none" w="sm" len="sm"/>
              <a:tailEnd type="none" w="sm" len="sm"/>
            </a:ln>
          </p:spPr>
          <p:txBody>
            <a:bodyPr spcFirstLastPara="1" wrap="square" lIns="0" tIns="0" rIns="0" bIns="0" anchor="t" anchorCtr="0">
              <a:noAutofit/>
            </a:bodyPr>
            <a:lstStyle/>
            <a:p>
              <a:pPr marL="0" marR="0" lvl="0" indent="0" algn="ctr" rtl="0">
                <a:spcBef>
                  <a:spcPts val="0"/>
                </a:spcBef>
                <a:spcAft>
                  <a:spcPts val="0"/>
                </a:spcAft>
                <a:buNone/>
              </a:pPr>
              <a:endParaRPr sz="700" cap="none">
                <a:solidFill>
                  <a:schemeClr val="lt1"/>
                </a:solidFill>
                <a:latin typeface="Calibri"/>
                <a:ea typeface="Calibri"/>
                <a:cs typeface="Calibri"/>
                <a:sym typeface="Calibri"/>
              </a:endParaRPr>
            </a:p>
          </p:txBody>
        </p:sp>
        <p:sp>
          <p:nvSpPr>
            <p:cNvPr id="790" name="Google Shape;790;p62"/>
            <p:cNvSpPr txBox="1"/>
            <p:nvPr/>
          </p:nvSpPr>
          <p:spPr>
            <a:xfrm>
              <a:off x="6504927" y="4341121"/>
              <a:ext cx="2064058" cy="343692"/>
            </a:xfrm>
            <a:prstGeom prst="rect">
              <a:avLst/>
            </a:prstGeom>
            <a:solidFill>
              <a:srgbClr val="F2F2F2"/>
            </a:solidFill>
            <a:ln w="9525" cap="flat" cmpd="sng">
              <a:solidFill>
                <a:srgbClr val="BFC9D2"/>
              </a:solidFill>
              <a:prstDash val="solid"/>
              <a:round/>
              <a:headEnd type="none" w="sm" len="sm"/>
              <a:tailEnd type="none" w="sm" len="sm"/>
            </a:ln>
          </p:spPr>
          <p:txBody>
            <a:bodyPr spcFirstLastPara="1" wrap="square" lIns="63500" tIns="63500" rIns="63500" bIns="63500" anchor="t" anchorCtr="0">
              <a:noAutofit/>
            </a:bodyPr>
            <a:lstStyle/>
            <a:p>
              <a:pPr marL="0" marR="0" lvl="0" indent="0" algn="l" rtl="0">
                <a:spcBef>
                  <a:spcPts val="0"/>
                </a:spcBef>
                <a:spcAft>
                  <a:spcPts val="0"/>
                </a:spcAft>
                <a:buNone/>
              </a:pPr>
              <a:r>
                <a:rPr lang="de-DE" sz="1400">
                  <a:solidFill>
                    <a:schemeClr val="dk2"/>
                  </a:solidFill>
                  <a:latin typeface="Calibri"/>
                  <a:ea typeface="Calibri"/>
                  <a:cs typeface="Calibri"/>
                  <a:sym typeface="Calibri"/>
                </a:rPr>
                <a:t>Company 1</a:t>
              </a:r>
              <a:endParaRPr sz="1400">
                <a:solidFill>
                  <a:schemeClr val="dk2"/>
                </a:solidFill>
                <a:latin typeface="Calibri"/>
                <a:ea typeface="Calibri"/>
                <a:cs typeface="Calibri"/>
                <a:sym typeface="Calibri"/>
              </a:endParaRPr>
            </a:p>
          </p:txBody>
        </p:sp>
        <p:sp>
          <p:nvSpPr>
            <p:cNvPr id="791" name="Google Shape;791;p62"/>
            <p:cNvSpPr txBox="1"/>
            <p:nvPr/>
          </p:nvSpPr>
          <p:spPr>
            <a:xfrm>
              <a:off x="6504927" y="4758106"/>
              <a:ext cx="2064058" cy="343692"/>
            </a:xfrm>
            <a:prstGeom prst="rect">
              <a:avLst/>
            </a:prstGeom>
            <a:solidFill>
              <a:srgbClr val="F2F2F2"/>
            </a:solidFill>
            <a:ln w="9525" cap="flat" cmpd="sng">
              <a:solidFill>
                <a:srgbClr val="BFC9D2"/>
              </a:solidFill>
              <a:prstDash val="solid"/>
              <a:round/>
              <a:headEnd type="none" w="sm" len="sm"/>
              <a:tailEnd type="none" w="sm" len="sm"/>
            </a:ln>
          </p:spPr>
          <p:txBody>
            <a:bodyPr spcFirstLastPara="1" wrap="square" lIns="63500" tIns="63500" rIns="63500" bIns="63500" anchor="t" anchorCtr="0">
              <a:noAutofit/>
            </a:bodyPr>
            <a:lstStyle/>
            <a:p>
              <a:pPr marL="0" marR="0" lvl="0" indent="0" algn="l" rtl="0">
                <a:spcBef>
                  <a:spcPts val="0"/>
                </a:spcBef>
                <a:spcAft>
                  <a:spcPts val="0"/>
                </a:spcAft>
                <a:buNone/>
              </a:pPr>
              <a:r>
                <a:rPr lang="de-DE" sz="1400">
                  <a:solidFill>
                    <a:schemeClr val="dk2"/>
                  </a:solidFill>
                  <a:latin typeface="Calibri"/>
                  <a:ea typeface="Calibri"/>
                  <a:cs typeface="Calibri"/>
                  <a:sym typeface="Calibri"/>
                </a:rPr>
                <a:t>Company 2</a:t>
              </a:r>
              <a:endParaRPr sz="1400">
                <a:solidFill>
                  <a:schemeClr val="dk2"/>
                </a:solidFill>
                <a:latin typeface="Calibri"/>
                <a:ea typeface="Calibri"/>
                <a:cs typeface="Calibri"/>
                <a:sym typeface="Calibri"/>
              </a:endParaRPr>
            </a:p>
          </p:txBody>
        </p:sp>
        <p:sp>
          <p:nvSpPr>
            <p:cNvPr id="792" name="Google Shape;792;p62"/>
            <p:cNvSpPr/>
            <p:nvPr/>
          </p:nvSpPr>
          <p:spPr>
            <a:xfrm>
              <a:off x="6425539" y="3232920"/>
              <a:ext cx="2222831" cy="787899"/>
            </a:xfrm>
            <a:prstGeom prst="rect">
              <a:avLst/>
            </a:prstGeom>
            <a:solidFill>
              <a:schemeClr val="lt1"/>
            </a:solidFill>
            <a:ln w="9525" cap="flat" cmpd="sng">
              <a:solidFill>
                <a:srgbClr val="BFC9D2"/>
              </a:solidFill>
              <a:prstDash val="solid"/>
              <a:round/>
              <a:headEnd type="none" w="sm" len="sm"/>
              <a:tailEnd type="none" w="sm" len="sm"/>
            </a:ln>
          </p:spPr>
          <p:txBody>
            <a:bodyPr spcFirstLastPara="1" wrap="square" lIns="0" tIns="0" rIns="0" bIns="0" anchor="t" anchorCtr="0">
              <a:noAutofit/>
            </a:bodyPr>
            <a:lstStyle/>
            <a:p>
              <a:pPr marL="0" marR="0" lvl="0" indent="0" algn="ctr" rtl="0">
                <a:spcBef>
                  <a:spcPts val="0"/>
                </a:spcBef>
                <a:spcAft>
                  <a:spcPts val="0"/>
                </a:spcAft>
                <a:buNone/>
              </a:pPr>
              <a:endParaRPr sz="700" cap="none">
                <a:solidFill>
                  <a:schemeClr val="lt1"/>
                </a:solidFill>
                <a:latin typeface="Calibri"/>
                <a:ea typeface="Calibri"/>
                <a:cs typeface="Calibri"/>
                <a:sym typeface="Calibri"/>
              </a:endParaRPr>
            </a:p>
          </p:txBody>
        </p:sp>
        <p:sp>
          <p:nvSpPr>
            <p:cNvPr id="793" name="Google Shape;793;p62"/>
            <p:cNvSpPr/>
            <p:nvPr/>
          </p:nvSpPr>
          <p:spPr>
            <a:xfrm>
              <a:off x="7154260" y="3293672"/>
              <a:ext cx="1405299" cy="666396"/>
            </a:xfrm>
            <a:prstGeom prst="rect">
              <a:avLst/>
            </a:prstGeom>
            <a:solidFill>
              <a:srgbClr val="BBBBBB"/>
            </a:solidFill>
            <a:ln>
              <a:noFill/>
            </a:ln>
          </p:spPr>
          <p:txBody>
            <a:bodyPr spcFirstLastPara="1" wrap="square" lIns="127000" tIns="63500" rIns="63500" bIns="63500" anchor="ctr" anchorCtr="0">
              <a:noAutofit/>
            </a:bodyPr>
            <a:lstStyle/>
            <a:p>
              <a:pPr marL="0" marR="0" lvl="0" indent="0" algn="l" rtl="0">
                <a:spcBef>
                  <a:spcPts val="0"/>
                </a:spcBef>
                <a:spcAft>
                  <a:spcPts val="0"/>
                </a:spcAft>
                <a:buNone/>
              </a:pPr>
              <a:r>
                <a:rPr lang="de-DE" sz="1200">
                  <a:solidFill>
                    <a:srgbClr val="FFFFFF"/>
                  </a:solidFill>
                  <a:latin typeface="Calibri"/>
                  <a:ea typeface="Calibri"/>
                  <a:cs typeface="Calibri"/>
                  <a:sym typeface="Calibri"/>
                </a:rPr>
                <a:t>Jeniffer Ming</a:t>
              </a:r>
              <a:endParaRPr/>
            </a:p>
            <a:p>
              <a:pPr marL="0" marR="0" lvl="0" indent="0" algn="l" rtl="0">
                <a:spcBef>
                  <a:spcPts val="0"/>
                </a:spcBef>
                <a:spcAft>
                  <a:spcPts val="0"/>
                </a:spcAft>
                <a:buNone/>
              </a:pPr>
              <a:r>
                <a:rPr lang="de-DE" sz="1000">
                  <a:solidFill>
                    <a:srgbClr val="FFFFFF"/>
                  </a:solidFill>
                  <a:latin typeface="Calibri"/>
                  <a:ea typeface="Calibri"/>
                  <a:cs typeface="Calibri"/>
                  <a:sym typeface="Calibri"/>
                </a:rPr>
                <a:t>CKO</a:t>
              </a:r>
              <a:endParaRPr sz="1000">
                <a:solidFill>
                  <a:srgbClr val="FFFFFF"/>
                </a:solidFill>
                <a:latin typeface="Calibri"/>
                <a:ea typeface="Calibri"/>
                <a:cs typeface="Calibri"/>
                <a:sym typeface="Calibri"/>
              </a:endParaRPr>
            </a:p>
          </p:txBody>
        </p:sp>
        <p:pic>
          <p:nvPicPr>
            <p:cNvPr id="794" name="Google Shape;794;p62"/>
            <p:cNvPicPr preferRelativeResize="0"/>
            <p:nvPr/>
          </p:nvPicPr>
          <p:blipFill rotWithShape="1">
            <a:blip r:embed="rId7">
              <a:alphaModFix/>
            </a:blip>
            <a:srcRect/>
            <a:stretch/>
          </p:blipFill>
          <p:spPr>
            <a:xfrm>
              <a:off x="6495231" y="3293672"/>
              <a:ext cx="667389" cy="666396"/>
            </a:xfrm>
            <a:prstGeom prst="rect">
              <a:avLst/>
            </a:prstGeom>
            <a:noFill/>
            <a:ln>
              <a:noFill/>
            </a:ln>
          </p:spPr>
        </p:pic>
        <p:sp>
          <p:nvSpPr>
            <p:cNvPr id="795" name="Google Shape;795;p62"/>
            <p:cNvSpPr/>
            <p:nvPr/>
          </p:nvSpPr>
          <p:spPr>
            <a:xfrm>
              <a:off x="6425539" y="2105144"/>
              <a:ext cx="2222831" cy="787899"/>
            </a:xfrm>
            <a:prstGeom prst="rect">
              <a:avLst/>
            </a:prstGeom>
            <a:solidFill>
              <a:schemeClr val="lt1"/>
            </a:solidFill>
            <a:ln w="9525" cap="flat" cmpd="sng">
              <a:solidFill>
                <a:srgbClr val="BFC9D2"/>
              </a:solidFill>
              <a:prstDash val="solid"/>
              <a:round/>
              <a:headEnd type="none" w="sm" len="sm"/>
              <a:tailEnd type="none" w="sm" len="sm"/>
            </a:ln>
          </p:spPr>
          <p:txBody>
            <a:bodyPr spcFirstLastPara="1" wrap="square" lIns="0" tIns="0" rIns="0" bIns="0" anchor="t" anchorCtr="0">
              <a:noAutofit/>
            </a:bodyPr>
            <a:lstStyle/>
            <a:p>
              <a:pPr marL="0" marR="0" lvl="0" indent="0" algn="ctr" rtl="0">
                <a:spcBef>
                  <a:spcPts val="0"/>
                </a:spcBef>
                <a:spcAft>
                  <a:spcPts val="0"/>
                </a:spcAft>
                <a:buNone/>
              </a:pPr>
              <a:endParaRPr sz="700" cap="none">
                <a:solidFill>
                  <a:schemeClr val="lt1"/>
                </a:solidFill>
                <a:latin typeface="Calibri"/>
                <a:ea typeface="Calibri"/>
                <a:cs typeface="Calibri"/>
                <a:sym typeface="Calibri"/>
              </a:endParaRPr>
            </a:p>
          </p:txBody>
        </p:sp>
        <p:sp>
          <p:nvSpPr>
            <p:cNvPr id="796" name="Google Shape;796;p62"/>
            <p:cNvSpPr/>
            <p:nvPr/>
          </p:nvSpPr>
          <p:spPr>
            <a:xfrm>
              <a:off x="7154260" y="2165896"/>
              <a:ext cx="1405299" cy="666396"/>
            </a:xfrm>
            <a:prstGeom prst="rect">
              <a:avLst/>
            </a:prstGeom>
            <a:solidFill>
              <a:schemeClr val="accent1"/>
            </a:solidFill>
            <a:ln>
              <a:noFill/>
            </a:ln>
          </p:spPr>
          <p:txBody>
            <a:bodyPr spcFirstLastPara="1" wrap="square" lIns="127000" tIns="63500" rIns="63500" bIns="63500" anchor="ctr" anchorCtr="0">
              <a:noAutofit/>
            </a:bodyPr>
            <a:lstStyle/>
            <a:p>
              <a:pPr marL="0" marR="0" lvl="0" indent="0" algn="l" rtl="0">
                <a:spcBef>
                  <a:spcPts val="0"/>
                </a:spcBef>
                <a:spcAft>
                  <a:spcPts val="0"/>
                </a:spcAft>
                <a:buNone/>
              </a:pPr>
              <a:r>
                <a:rPr lang="de-DE" sz="1600">
                  <a:solidFill>
                    <a:srgbClr val="FFFFFF"/>
                  </a:solidFill>
                  <a:latin typeface="Calibri"/>
                  <a:ea typeface="Calibri"/>
                  <a:cs typeface="Calibri"/>
                  <a:sym typeface="Calibri"/>
                </a:rPr>
                <a:t>Jane Baker</a:t>
              </a:r>
              <a:endParaRPr/>
            </a:p>
            <a:p>
              <a:pPr marL="0" marR="0" lvl="0" indent="0" algn="l" rtl="0">
                <a:spcBef>
                  <a:spcPts val="0"/>
                </a:spcBef>
                <a:spcAft>
                  <a:spcPts val="0"/>
                </a:spcAft>
                <a:buNone/>
              </a:pPr>
              <a:r>
                <a:rPr lang="de-DE" sz="1200">
                  <a:solidFill>
                    <a:srgbClr val="FFFFFF"/>
                  </a:solidFill>
                  <a:latin typeface="Calibri"/>
                  <a:ea typeface="Calibri"/>
                  <a:cs typeface="Calibri"/>
                  <a:sym typeface="Calibri"/>
                </a:rPr>
                <a:t>CEO</a:t>
              </a:r>
              <a:endParaRPr sz="1200">
                <a:solidFill>
                  <a:srgbClr val="FFFFFF"/>
                </a:solidFill>
                <a:latin typeface="Calibri"/>
                <a:ea typeface="Calibri"/>
                <a:cs typeface="Calibri"/>
                <a:sym typeface="Calibri"/>
              </a:endParaRPr>
            </a:p>
          </p:txBody>
        </p:sp>
        <p:pic>
          <p:nvPicPr>
            <p:cNvPr id="797" name="Google Shape;797;p62"/>
            <p:cNvPicPr preferRelativeResize="0"/>
            <p:nvPr/>
          </p:nvPicPr>
          <p:blipFill rotWithShape="1">
            <a:blip r:embed="rId8">
              <a:alphaModFix/>
            </a:blip>
            <a:srcRect/>
            <a:stretch/>
          </p:blipFill>
          <p:spPr>
            <a:xfrm>
              <a:off x="6503591" y="2165325"/>
              <a:ext cx="666849" cy="666396"/>
            </a:xfrm>
            <a:prstGeom prst="rect">
              <a:avLst/>
            </a:prstGeom>
            <a:noFill/>
            <a:ln>
              <a:noFill/>
            </a:ln>
          </p:spPr>
        </p:pic>
      </p:grpSp>
      <p:sp>
        <p:nvSpPr>
          <p:cNvPr id="798" name="Google Shape;798;p62"/>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48</a:t>
            </a:fld>
            <a:endParaRPr sz="800">
              <a:solidFill>
                <a:srgbClr val="686868"/>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63"/>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805" name="Google Shape;805;p63"/>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806" name="Google Shape;806;p63"/>
          <p:cNvSpPr txBox="1">
            <a:spLocks noGrp="1"/>
          </p:cNvSpPr>
          <p:nvPr>
            <p:ph type="title"/>
          </p:nvPr>
        </p:nvSpPr>
        <p:spPr>
          <a:xfrm>
            <a:off x="630001" y="129700"/>
            <a:ext cx="9780091" cy="886397"/>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endParaRPr sz="3200" b="0" i="0" u="none" strike="noStrike" cap="none">
              <a:solidFill>
                <a:schemeClr val="accent1"/>
              </a:solidFill>
              <a:latin typeface="Calibri"/>
              <a:ea typeface="Calibri"/>
              <a:cs typeface="Calibri"/>
              <a:sym typeface="Calibri"/>
            </a:endParaRPr>
          </a:p>
        </p:txBody>
      </p:sp>
      <p:grpSp>
        <p:nvGrpSpPr>
          <p:cNvPr id="807" name="Google Shape;807;p63"/>
          <p:cNvGrpSpPr/>
          <p:nvPr/>
        </p:nvGrpSpPr>
        <p:grpSpPr>
          <a:xfrm>
            <a:off x="1416255" y="1392535"/>
            <a:ext cx="9361669" cy="4084758"/>
            <a:chOff x="1416254" y="2008212"/>
            <a:chExt cx="9361669" cy="4084758"/>
          </a:xfrm>
        </p:grpSpPr>
        <p:sp>
          <p:nvSpPr>
            <p:cNvPr id="808" name="Google Shape;808;p63"/>
            <p:cNvSpPr/>
            <p:nvPr/>
          </p:nvSpPr>
          <p:spPr>
            <a:xfrm>
              <a:off x="1416254" y="3214402"/>
              <a:ext cx="2608465" cy="2878568"/>
            </a:xfrm>
            <a:prstGeom prst="rect">
              <a:avLst/>
            </a:prstGeom>
            <a:noFill/>
            <a:ln w="9525" cap="flat" cmpd="sng">
              <a:solidFill>
                <a:srgbClr val="BFC9D2"/>
              </a:solidFill>
              <a:prstDash val="solid"/>
              <a:round/>
              <a:headEnd type="none" w="sm" len="sm"/>
              <a:tailEnd type="none" w="sm" len="sm"/>
            </a:ln>
          </p:spPr>
          <p:txBody>
            <a:bodyPr spcFirstLastPara="1" wrap="square" lIns="0" tIns="0" rIns="0" bIns="0" anchor="t" anchorCtr="0">
              <a:noAutofit/>
            </a:bodyPr>
            <a:lstStyle/>
            <a:p>
              <a:pPr marL="0" marR="0" lvl="0" indent="0" algn="ctr" rtl="0">
                <a:spcBef>
                  <a:spcPts val="0"/>
                </a:spcBef>
                <a:spcAft>
                  <a:spcPts val="0"/>
                </a:spcAft>
                <a:buNone/>
              </a:pPr>
              <a:endParaRPr sz="700" cap="none">
                <a:solidFill>
                  <a:schemeClr val="lt1"/>
                </a:solidFill>
                <a:latin typeface="Calibri"/>
                <a:ea typeface="Calibri"/>
                <a:cs typeface="Calibri"/>
                <a:sym typeface="Calibri"/>
              </a:endParaRPr>
            </a:p>
          </p:txBody>
        </p:sp>
        <p:grpSp>
          <p:nvGrpSpPr>
            <p:cNvPr id="809" name="Google Shape;809;p63"/>
            <p:cNvGrpSpPr/>
            <p:nvPr/>
          </p:nvGrpSpPr>
          <p:grpSpPr>
            <a:xfrm>
              <a:off x="2720485" y="2678668"/>
              <a:ext cx="6756981" cy="416600"/>
              <a:chOff x="2413958" y="3014929"/>
              <a:chExt cx="9000770" cy="720000"/>
            </a:xfrm>
          </p:grpSpPr>
          <p:cxnSp>
            <p:nvCxnSpPr>
              <p:cNvPr id="810" name="Google Shape;810;p63"/>
              <p:cNvCxnSpPr/>
              <p:nvPr/>
            </p:nvCxnSpPr>
            <p:spPr>
              <a:xfrm>
                <a:off x="2414728" y="3384000"/>
                <a:ext cx="9000000" cy="0"/>
              </a:xfrm>
              <a:prstGeom prst="straightConnector1">
                <a:avLst/>
              </a:prstGeom>
              <a:noFill/>
              <a:ln w="9525" cap="flat" cmpd="sng">
                <a:solidFill>
                  <a:schemeClr val="accent1"/>
                </a:solidFill>
                <a:prstDash val="solid"/>
                <a:round/>
                <a:headEnd type="none" w="sm" len="sm"/>
                <a:tailEnd type="none" w="sm" len="sm"/>
              </a:ln>
            </p:spPr>
          </p:cxnSp>
          <p:cxnSp>
            <p:nvCxnSpPr>
              <p:cNvPr id="811" name="Google Shape;811;p63"/>
              <p:cNvCxnSpPr/>
              <p:nvPr/>
            </p:nvCxnSpPr>
            <p:spPr>
              <a:xfrm>
                <a:off x="2413958" y="3388573"/>
                <a:ext cx="0" cy="346356"/>
              </a:xfrm>
              <a:prstGeom prst="straightConnector1">
                <a:avLst/>
              </a:prstGeom>
              <a:noFill/>
              <a:ln w="9525" cap="flat" cmpd="sng">
                <a:solidFill>
                  <a:schemeClr val="accent1"/>
                </a:solidFill>
                <a:prstDash val="solid"/>
                <a:round/>
                <a:headEnd type="none" w="sm" len="sm"/>
                <a:tailEnd type="none" w="sm" len="sm"/>
              </a:ln>
            </p:spPr>
          </p:cxnSp>
          <p:cxnSp>
            <p:nvCxnSpPr>
              <p:cNvPr id="812" name="Google Shape;812;p63"/>
              <p:cNvCxnSpPr/>
              <p:nvPr/>
            </p:nvCxnSpPr>
            <p:spPr>
              <a:xfrm>
                <a:off x="6921046" y="3014929"/>
                <a:ext cx="0" cy="720000"/>
              </a:xfrm>
              <a:prstGeom prst="straightConnector1">
                <a:avLst/>
              </a:prstGeom>
              <a:noFill/>
              <a:ln w="9525" cap="flat" cmpd="sng">
                <a:solidFill>
                  <a:schemeClr val="accent1"/>
                </a:solidFill>
                <a:prstDash val="solid"/>
                <a:round/>
                <a:headEnd type="none" w="sm" len="sm"/>
                <a:tailEnd type="none" w="sm" len="sm"/>
              </a:ln>
            </p:spPr>
          </p:cxnSp>
          <p:cxnSp>
            <p:nvCxnSpPr>
              <p:cNvPr id="813" name="Google Shape;813;p63"/>
              <p:cNvCxnSpPr/>
              <p:nvPr/>
            </p:nvCxnSpPr>
            <p:spPr>
              <a:xfrm>
                <a:off x="11410914" y="3388573"/>
                <a:ext cx="0" cy="346356"/>
              </a:xfrm>
              <a:prstGeom prst="straightConnector1">
                <a:avLst/>
              </a:prstGeom>
              <a:noFill/>
              <a:ln w="9525" cap="flat" cmpd="sng">
                <a:solidFill>
                  <a:schemeClr val="accent1"/>
                </a:solidFill>
                <a:prstDash val="solid"/>
                <a:round/>
                <a:headEnd type="none" w="sm" len="sm"/>
                <a:tailEnd type="none" w="sm" len="sm"/>
              </a:ln>
            </p:spPr>
          </p:cxnSp>
        </p:grpSp>
        <p:sp>
          <p:nvSpPr>
            <p:cNvPr id="814" name="Google Shape;814;p63"/>
            <p:cNvSpPr txBox="1"/>
            <p:nvPr/>
          </p:nvSpPr>
          <p:spPr>
            <a:xfrm>
              <a:off x="3656982" y="2008212"/>
              <a:ext cx="4883988" cy="620691"/>
            </a:xfrm>
            <a:prstGeom prst="rect">
              <a:avLst/>
            </a:prstGeom>
            <a:noFill/>
            <a:ln>
              <a:noFill/>
            </a:ln>
          </p:spPr>
          <p:txBody>
            <a:bodyPr spcFirstLastPara="1" wrap="square" lIns="63500" tIns="63500" rIns="63500" bIns="63500" anchor="ctr" anchorCtr="1">
              <a:noAutofit/>
            </a:bodyPr>
            <a:lstStyle/>
            <a:p>
              <a:pPr marL="0" marR="0" lvl="0" indent="0" algn="ctr" rtl="0">
                <a:spcBef>
                  <a:spcPts val="0"/>
                </a:spcBef>
                <a:spcAft>
                  <a:spcPts val="0"/>
                </a:spcAft>
                <a:buNone/>
              </a:pPr>
              <a:r>
                <a:rPr lang="de-DE" sz="3200" b="1" cap="none">
                  <a:solidFill>
                    <a:schemeClr val="accent1"/>
                  </a:solidFill>
                  <a:latin typeface="Calibri"/>
                  <a:ea typeface="Calibri"/>
                  <a:cs typeface="Calibri"/>
                  <a:sym typeface="Calibri"/>
                </a:rPr>
                <a:t>FIRST LEVEL</a:t>
              </a:r>
              <a:endParaRPr sz="3200" b="1" cap="none">
                <a:solidFill>
                  <a:schemeClr val="accent1"/>
                </a:solidFill>
                <a:latin typeface="Calibri"/>
                <a:ea typeface="Calibri"/>
                <a:cs typeface="Calibri"/>
                <a:sym typeface="Calibri"/>
              </a:endParaRPr>
            </a:p>
          </p:txBody>
        </p:sp>
        <p:sp>
          <p:nvSpPr>
            <p:cNvPr id="815" name="Google Shape;815;p63"/>
            <p:cNvSpPr txBox="1"/>
            <p:nvPr/>
          </p:nvSpPr>
          <p:spPr>
            <a:xfrm>
              <a:off x="4865395" y="3287641"/>
              <a:ext cx="2467161" cy="451414"/>
            </a:xfrm>
            <a:prstGeom prst="rect">
              <a:avLst/>
            </a:prstGeom>
            <a:solidFill>
              <a:srgbClr val="BBBBBB"/>
            </a:solidFill>
            <a:ln>
              <a:noFill/>
            </a:ln>
          </p:spPr>
          <p:txBody>
            <a:bodyPr spcFirstLastPara="1" wrap="square" lIns="63500" tIns="63500" rIns="63500" bIns="63500" anchor="ctr" anchorCtr="1">
              <a:noAutofit/>
            </a:bodyPr>
            <a:lstStyle/>
            <a:p>
              <a:pPr marL="0" marR="0" lvl="0" indent="0" algn="ctr" rtl="0">
                <a:spcBef>
                  <a:spcPts val="0"/>
                </a:spcBef>
                <a:spcAft>
                  <a:spcPts val="0"/>
                </a:spcAft>
                <a:buNone/>
              </a:pPr>
              <a:r>
                <a:rPr lang="de-DE" sz="2100" cap="none">
                  <a:solidFill>
                    <a:schemeClr val="lt1"/>
                  </a:solidFill>
                  <a:latin typeface="Calibri"/>
                  <a:ea typeface="Calibri"/>
                  <a:cs typeface="Calibri"/>
                  <a:sym typeface="Calibri"/>
                </a:rPr>
                <a:t>SECOND LEVEL</a:t>
              </a:r>
              <a:endParaRPr sz="2100" cap="none">
                <a:solidFill>
                  <a:schemeClr val="lt1"/>
                </a:solidFill>
                <a:latin typeface="Calibri"/>
                <a:ea typeface="Calibri"/>
                <a:cs typeface="Calibri"/>
                <a:sym typeface="Calibri"/>
              </a:endParaRPr>
            </a:p>
          </p:txBody>
        </p:sp>
        <p:sp>
          <p:nvSpPr>
            <p:cNvPr id="816" name="Google Shape;816;p63"/>
            <p:cNvSpPr txBox="1"/>
            <p:nvPr/>
          </p:nvSpPr>
          <p:spPr>
            <a:xfrm>
              <a:off x="1485646" y="3287641"/>
              <a:ext cx="2467161" cy="451414"/>
            </a:xfrm>
            <a:prstGeom prst="rect">
              <a:avLst/>
            </a:prstGeom>
            <a:solidFill>
              <a:srgbClr val="BBBBBB"/>
            </a:solidFill>
            <a:ln>
              <a:noFill/>
            </a:ln>
          </p:spPr>
          <p:txBody>
            <a:bodyPr spcFirstLastPara="1" wrap="square" lIns="63500" tIns="63500" rIns="63500" bIns="63500" anchor="ctr" anchorCtr="1">
              <a:noAutofit/>
            </a:bodyPr>
            <a:lstStyle/>
            <a:p>
              <a:pPr marL="0" marR="0" lvl="0" indent="0" algn="ctr" rtl="0">
                <a:spcBef>
                  <a:spcPts val="0"/>
                </a:spcBef>
                <a:spcAft>
                  <a:spcPts val="0"/>
                </a:spcAft>
                <a:buNone/>
              </a:pPr>
              <a:r>
                <a:rPr lang="de-DE" sz="2100" cap="none">
                  <a:solidFill>
                    <a:schemeClr val="lt1"/>
                  </a:solidFill>
                  <a:latin typeface="Calibri"/>
                  <a:ea typeface="Calibri"/>
                  <a:cs typeface="Calibri"/>
                  <a:sym typeface="Calibri"/>
                </a:rPr>
                <a:t>SECOND LEVEL</a:t>
              </a:r>
              <a:endParaRPr sz="2100" cap="none">
                <a:solidFill>
                  <a:schemeClr val="lt1"/>
                </a:solidFill>
                <a:latin typeface="Calibri"/>
                <a:ea typeface="Calibri"/>
                <a:cs typeface="Calibri"/>
                <a:sym typeface="Calibri"/>
              </a:endParaRPr>
            </a:p>
          </p:txBody>
        </p:sp>
        <p:sp>
          <p:nvSpPr>
            <p:cNvPr id="817" name="Google Shape;817;p63"/>
            <p:cNvSpPr txBox="1"/>
            <p:nvPr/>
          </p:nvSpPr>
          <p:spPr>
            <a:xfrm>
              <a:off x="8238248" y="3287641"/>
              <a:ext cx="2467161" cy="451414"/>
            </a:xfrm>
            <a:prstGeom prst="rect">
              <a:avLst/>
            </a:prstGeom>
            <a:solidFill>
              <a:srgbClr val="BBBBBB"/>
            </a:solidFill>
            <a:ln>
              <a:noFill/>
            </a:ln>
          </p:spPr>
          <p:txBody>
            <a:bodyPr spcFirstLastPara="1" wrap="square" lIns="63500" tIns="63500" rIns="63500" bIns="63500" anchor="ctr" anchorCtr="1">
              <a:noAutofit/>
            </a:bodyPr>
            <a:lstStyle/>
            <a:p>
              <a:pPr marL="0" marR="0" lvl="0" indent="0" algn="ctr" rtl="0">
                <a:spcBef>
                  <a:spcPts val="0"/>
                </a:spcBef>
                <a:spcAft>
                  <a:spcPts val="0"/>
                </a:spcAft>
                <a:buNone/>
              </a:pPr>
              <a:r>
                <a:rPr lang="de-DE" sz="2100" cap="none">
                  <a:solidFill>
                    <a:schemeClr val="lt1"/>
                  </a:solidFill>
                  <a:latin typeface="Calibri"/>
                  <a:ea typeface="Calibri"/>
                  <a:cs typeface="Calibri"/>
                  <a:sym typeface="Calibri"/>
                </a:rPr>
                <a:t>SECOND LEVEL</a:t>
              </a:r>
              <a:endParaRPr sz="2100" cap="none">
                <a:solidFill>
                  <a:schemeClr val="lt1"/>
                </a:solidFill>
                <a:latin typeface="Calibri"/>
                <a:ea typeface="Calibri"/>
                <a:cs typeface="Calibri"/>
                <a:sym typeface="Calibri"/>
              </a:endParaRPr>
            </a:p>
          </p:txBody>
        </p:sp>
        <p:sp>
          <p:nvSpPr>
            <p:cNvPr id="818" name="Google Shape;818;p63"/>
            <p:cNvSpPr txBox="1"/>
            <p:nvPr/>
          </p:nvSpPr>
          <p:spPr>
            <a:xfrm>
              <a:off x="4864894" y="3844912"/>
              <a:ext cx="2468162" cy="354824"/>
            </a:xfrm>
            <a:prstGeom prst="rect">
              <a:avLst/>
            </a:prstGeom>
            <a:solidFill>
              <a:srgbClr val="F2F2F2"/>
            </a:solidFill>
            <a:ln w="9525" cap="flat" cmpd="sng">
              <a:solidFill>
                <a:srgbClr val="BFC9D2"/>
              </a:solidFill>
              <a:prstDash val="solid"/>
              <a:round/>
              <a:headEnd type="none" w="sm" len="sm"/>
              <a:tailEnd type="none" w="sm" len="sm"/>
            </a:ln>
          </p:spPr>
          <p:txBody>
            <a:bodyPr spcFirstLastPara="1" wrap="square" lIns="63500" tIns="63500" rIns="63500" bIns="63500" anchor="ctr" anchorCtr="1">
              <a:noAutofit/>
            </a:bodyPr>
            <a:lstStyle/>
            <a:p>
              <a:pPr marL="0" marR="0" lvl="0" indent="0" algn="ctr" rtl="0">
                <a:spcBef>
                  <a:spcPts val="0"/>
                </a:spcBef>
                <a:spcAft>
                  <a:spcPts val="0"/>
                </a:spcAft>
                <a:buNone/>
              </a:pPr>
              <a:r>
                <a:rPr lang="de-DE" sz="1400">
                  <a:solidFill>
                    <a:schemeClr val="dk2"/>
                  </a:solidFill>
                  <a:latin typeface="Calibri"/>
                  <a:ea typeface="Calibri"/>
                  <a:cs typeface="Calibri"/>
                  <a:sym typeface="Calibri"/>
                </a:rPr>
                <a:t>Third level</a:t>
              </a:r>
              <a:endParaRPr sz="1400">
                <a:solidFill>
                  <a:schemeClr val="dk2"/>
                </a:solidFill>
                <a:latin typeface="Calibri"/>
                <a:ea typeface="Calibri"/>
                <a:cs typeface="Calibri"/>
                <a:sym typeface="Calibri"/>
              </a:endParaRPr>
            </a:p>
          </p:txBody>
        </p:sp>
        <p:sp>
          <p:nvSpPr>
            <p:cNvPr id="819" name="Google Shape;819;p63"/>
            <p:cNvSpPr txBox="1"/>
            <p:nvPr/>
          </p:nvSpPr>
          <p:spPr>
            <a:xfrm>
              <a:off x="1485147" y="3844912"/>
              <a:ext cx="2468162" cy="354824"/>
            </a:xfrm>
            <a:prstGeom prst="rect">
              <a:avLst/>
            </a:prstGeom>
            <a:solidFill>
              <a:srgbClr val="F2F2F2"/>
            </a:solidFill>
            <a:ln w="9525" cap="flat" cmpd="sng">
              <a:solidFill>
                <a:srgbClr val="BFC9D2"/>
              </a:solidFill>
              <a:prstDash val="solid"/>
              <a:round/>
              <a:headEnd type="none" w="sm" len="sm"/>
              <a:tailEnd type="none" w="sm" len="sm"/>
            </a:ln>
          </p:spPr>
          <p:txBody>
            <a:bodyPr spcFirstLastPara="1" wrap="square" lIns="63500" tIns="63500" rIns="63500" bIns="63500" anchor="t" anchorCtr="0">
              <a:noAutofit/>
            </a:bodyPr>
            <a:lstStyle/>
            <a:p>
              <a:pPr marL="0" marR="0" lvl="0" indent="0" algn="ctr" rtl="0">
                <a:spcBef>
                  <a:spcPts val="0"/>
                </a:spcBef>
                <a:spcAft>
                  <a:spcPts val="0"/>
                </a:spcAft>
                <a:buNone/>
              </a:pPr>
              <a:r>
                <a:rPr lang="de-DE" sz="1400">
                  <a:solidFill>
                    <a:schemeClr val="dk2"/>
                  </a:solidFill>
                  <a:latin typeface="Calibri"/>
                  <a:ea typeface="Calibri"/>
                  <a:cs typeface="Calibri"/>
                  <a:sym typeface="Calibri"/>
                </a:rPr>
                <a:t>Third level</a:t>
              </a:r>
              <a:endParaRPr sz="1400">
                <a:solidFill>
                  <a:schemeClr val="dk2"/>
                </a:solidFill>
                <a:latin typeface="Calibri"/>
                <a:ea typeface="Calibri"/>
                <a:cs typeface="Calibri"/>
                <a:sym typeface="Calibri"/>
              </a:endParaRPr>
            </a:p>
          </p:txBody>
        </p:sp>
        <p:sp>
          <p:nvSpPr>
            <p:cNvPr id="820" name="Google Shape;820;p63"/>
            <p:cNvSpPr txBox="1"/>
            <p:nvPr/>
          </p:nvSpPr>
          <p:spPr>
            <a:xfrm>
              <a:off x="8237747" y="3844912"/>
              <a:ext cx="2468162" cy="354824"/>
            </a:xfrm>
            <a:prstGeom prst="rect">
              <a:avLst/>
            </a:prstGeom>
            <a:solidFill>
              <a:srgbClr val="F2F2F2"/>
            </a:solidFill>
            <a:ln w="9525" cap="flat" cmpd="sng">
              <a:solidFill>
                <a:srgbClr val="BFC9D2"/>
              </a:solidFill>
              <a:prstDash val="solid"/>
              <a:round/>
              <a:headEnd type="none" w="sm" len="sm"/>
              <a:tailEnd type="none" w="sm" len="sm"/>
            </a:ln>
          </p:spPr>
          <p:txBody>
            <a:bodyPr spcFirstLastPara="1" wrap="square" lIns="63500" tIns="63500" rIns="63500" bIns="63500" anchor="ctr" anchorCtr="1">
              <a:noAutofit/>
            </a:bodyPr>
            <a:lstStyle/>
            <a:p>
              <a:pPr marL="0" marR="0" lvl="0" indent="0" algn="ctr" rtl="0">
                <a:spcBef>
                  <a:spcPts val="0"/>
                </a:spcBef>
                <a:spcAft>
                  <a:spcPts val="0"/>
                </a:spcAft>
                <a:buNone/>
              </a:pPr>
              <a:r>
                <a:rPr lang="de-DE" sz="1400">
                  <a:solidFill>
                    <a:schemeClr val="dk2"/>
                  </a:solidFill>
                  <a:latin typeface="Calibri"/>
                  <a:ea typeface="Calibri"/>
                  <a:cs typeface="Calibri"/>
                  <a:sym typeface="Calibri"/>
                </a:rPr>
                <a:t>Third level</a:t>
              </a:r>
              <a:endParaRPr sz="1400">
                <a:solidFill>
                  <a:schemeClr val="dk2"/>
                </a:solidFill>
                <a:latin typeface="Calibri"/>
                <a:ea typeface="Calibri"/>
                <a:cs typeface="Calibri"/>
                <a:sym typeface="Calibri"/>
              </a:endParaRPr>
            </a:p>
          </p:txBody>
        </p:sp>
        <p:sp>
          <p:nvSpPr>
            <p:cNvPr id="821" name="Google Shape;821;p63"/>
            <p:cNvSpPr txBox="1"/>
            <p:nvPr/>
          </p:nvSpPr>
          <p:spPr>
            <a:xfrm>
              <a:off x="4864894" y="4296487"/>
              <a:ext cx="2468162" cy="354824"/>
            </a:xfrm>
            <a:prstGeom prst="rect">
              <a:avLst/>
            </a:prstGeom>
            <a:solidFill>
              <a:srgbClr val="F2F2F2"/>
            </a:solidFill>
            <a:ln w="9525" cap="flat" cmpd="sng">
              <a:solidFill>
                <a:srgbClr val="BFC9D2"/>
              </a:solidFill>
              <a:prstDash val="solid"/>
              <a:round/>
              <a:headEnd type="none" w="sm" len="sm"/>
              <a:tailEnd type="none" w="sm" len="sm"/>
            </a:ln>
          </p:spPr>
          <p:txBody>
            <a:bodyPr spcFirstLastPara="1" wrap="square" lIns="63500" tIns="63500" rIns="63500" bIns="63500" anchor="ctr" anchorCtr="1">
              <a:noAutofit/>
            </a:bodyPr>
            <a:lstStyle/>
            <a:p>
              <a:pPr marL="0" marR="0" lvl="0" indent="0" algn="ctr" rtl="0">
                <a:spcBef>
                  <a:spcPts val="0"/>
                </a:spcBef>
                <a:spcAft>
                  <a:spcPts val="0"/>
                </a:spcAft>
                <a:buNone/>
              </a:pPr>
              <a:r>
                <a:rPr lang="de-DE" sz="1400">
                  <a:solidFill>
                    <a:schemeClr val="dk2"/>
                  </a:solidFill>
                  <a:latin typeface="Calibri"/>
                  <a:ea typeface="Calibri"/>
                  <a:cs typeface="Calibri"/>
                  <a:sym typeface="Calibri"/>
                </a:rPr>
                <a:t>Third level</a:t>
              </a:r>
              <a:endParaRPr sz="1400">
                <a:solidFill>
                  <a:schemeClr val="dk2"/>
                </a:solidFill>
                <a:latin typeface="Calibri"/>
                <a:ea typeface="Calibri"/>
                <a:cs typeface="Calibri"/>
                <a:sym typeface="Calibri"/>
              </a:endParaRPr>
            </a:p>
          </p:txBody>
        </p:sp>
        <p:sp>
          <p:nvSpPr>
            <p:cNvPr id="822" name="Google Shape;822;p63"/>
            <p:cNvSpPr txBox="1"/>
            <p:nvPr/>
          </p:nvSpPr>
          <p:spPr>
            <a:xfrm>
              <a:off x="1485147" y="4295075"/>
              <a:ext cx="2468162" cy="354824"/>
            </a:xfrm>
            <a:prstGeom prst="rect">
              <a:avLst/>
            </a:prstGeom>
            <a:solidFill>
              <a:srgbClr val="F2F2F2"/>
            </a:solidFill>
            <a:ln w="9525" cap="flat" cmpd="sng">
              <a:solidFill>
                <a:srgbClr val="BFC9D2"/>
              </a:solidFill>
              <a:prstDash val="solid"/>
              <a:round/>
              <a:headEnd type="none" w="sm" len="sm"/>
              <a:tailEnd type="none" w="sm" len="sm"/>
            </a:ln>
          </p:spPr>
          <p:txBody>
            <a:bodyPr spcFirstLastPara="1" wrap="square" lIns="63500" tIns="63500" rIns="63500" bIns="63500" anchor="ctr" anchorCtr="1">
              <a:noAutofit/>
            </a:bodyPr>
            <a:lstStyle/>
            <a:p>
              <a:pPr marL="0" marR="0" lvl="0" indent="0" algn="ctr" rtl="0">
                <a:spcBef>
                  <a:spcPts val="0"/>
                </a:spcBef>
                <a:spcAft>
                  <a:spcPts val="0"/>
                </a:spcAft>
                <a:buNone/>
              </a:pPr>
              <a:r>
                <a:rPr lang="de-DE" sz="1400">
                  <a:solidFill>
                    <a:schemeClr val="dk2"/>
                  </a:solidFill>
                  <a:latin typeface="Calibri"/>
                  <a:ea typeface="Calibri"/>
                  <a:cs typeface="Calibri"/>
                  <a:sym typeface="Calibri"/>
                </a:rPr>
                <a:t>Third level</a:t>
              </a:r>
              <a:endParaRPr sz="1400">
                <a:solidFill>
                  <a:schemeClr val="dk2"/>
                </a:solidFill>
                <a:latin typeface="Calibri"/>
                <a:ea typeface="Calibri"/>
                <a:cs typeface="Calibri"/>
                <a:sym typeface="Calibri"/>
              </a:endParaRPr>
            </a:p>
          </p:txBody>
        </p:sp>
        <p:sp>
          <p:nvSpPr>
            <p:cNvPr id="823" name="Google Shape;823;p63"/>
            <p:cNvSpPr txBox="1"/>
            <p:nvPr/>
          </p:nvSpPr>
          <p:spPr>
            <a:xfrm>
              <a:off x="8237747" y="4296489"/>
              <a:ext cx="2468162" cy="354824"/>
            </a:xfrm>
            <a:prstGeom prst="rect">
              <a:avLst/>
            </a:prstGeom>
            <a:solidFill>
              <a:srgbClr val="F2F2F2"/>
            </a:solidFill>
            <a:ln w="9525" cap="flat" cmpd="sng">
              <a:solidFill>
                <a:srgbClr val="BFC9D2"/>
              </a:solidFill>
              <a:prstDash val="solid"/>
              <a:round/>
              <a:headEnd type="none" w="sm" len="sm"/>
              <a:tailEnd type="none" w="sm" len="sm"/>
            </a:ln>
          </p:spPr>
          <p:txBody>
            <a:bodyPr spcFirstLastPara="1" wrap="square" lIns="63500" tIns="63500" rIns="63500" bIns="63500" anchor="ctr" anchorCtr="1">
              <a:noAutofit/>
            </a:bodyPr>
            <a:lstStyle/>
            <a:p>
              <a:pPr marL="0" marR="0" lvl="0" indent="0" algn="ctr" rtl="0">
                <a:spcBef>
                  <a:spcPts val="0"/>
                </a:spcBef>
                <a:spcAft>
                  <a:spcPts val="0"/>
                </a:spcAft>
                <a:buNone/>
              </a:pPr>
              <a:r>
                <a:rPr lang="de-DE" sz="1400">
                  <a:solidFill>
                    <a:schemeClr val="dk2"/>
                  </a:solidFill>
                  <a:latin typeface="Calibri"/>
                  <a:ea typeface="Calibri"/>
                  <a:cs typeface="Calibri"/>
                  <a:sym typeface="Calibri"/>
                </a:rPr>
                <a:t>Third level</a:t>
              </a:r>
              <a:endParaRPr sz="1400">
                <a:solidFill>
                  <a:schemeClr val="dk2"/>
                </a:solidFill>
                <a:latin typeface="Calibri"/>
                <a:ea typeface="Calibri"/>
                <a:cs typeface="Calibri"/>
                <a:sym typeface="Calibri"/>
              </a:endParaRPr>
            </a:p>
          </p:txBody>
        </p:sp>
        <p:sp>
          <p:nvSpPr>
            <p:cNvPr id="824" name="Google Shape;824;p63"/>
            <p:cNvSpPr txBox="1"/>
            <p:nvPr/>
          </p:nvSpPr>
          <p:spPr>
            <a:xfrm>
              <a:off x="4864894" y="4745709"/>
              <a:ext cx="2468162" cy="354824"/>
            </a:xfrm>
            <a:prstGeom prst="rect">
              <a:avLst/>
            </a:prstGeom>
            <a:solidFill>
              <a:srgbClr val="F2F2F2"/>
            </a:solidFill>
            <a:ln w="9525" cap="flat" cmpd="sng">
              <a:solidFill>
                <a:srgbClr val="BFC9D2"/>
              </a:solidFill>
              <a:prstDash val="solid"/>
              <a:round/>
              <a:headEnd type="none" w="sm" len="sm"/>
              <a:tailEnd type="none" w="sm" len="sm"/>
            </a:ln>
          </p:spPr>
          <p:txBody>
            <a:bodyPr spcFirstLastPara="1" wrap="square" lIns="63500" tIns="63500" rIns="63500" bIns="63500" anchor="ctr" anchorCtr="1">
              <a:noAutofit/>
            </a:bodyPr>
            <a:lstStyle/>
            <a:p>
              <a:pPr marL="0" marR="0" lvl="0" indent="0" algn="ctr" rtl="0">
                <a:spcBef>
                  <a:spcPts val="0"/>
                </a:spcBef>
                <a:spcAft>
                  <a:spcPts val="0"/>
                </a:spcAft>
                <a:buNone/>
              </a:pPr>
              <a:r>
                <a:rPr lang="de-DE" sz="1400">
                  <a:solidFill>
                    <a:schemeClr val="dk2"/>
                  </a:solidFill>
                  <a:latin typeface="Calibri"/>
                  <a:ea typeface="Calibri"/>
                  <a:cs typeface="Calibri"/>
                  <a:sym typeface="Calibri"/>
                </a:rPr>
                <a:t>Third level</a:t>
              </a:r>
              <a:endParaRPr sz="1400">
                <a:solidFill>
                  <a:schemeClr val="dk2"/>
                </a:solidFill>
                <a:latin typeface="Calibri"/>
                <a:ea typeface="Calibri"/>
                <a:cs typeface="Calibri"/>
                <a:sym typeface="Calibri"/>
              </a:endParaRPr>
            </a:p>
          </p:txBody>
        </p:sp>
        <p:sp>
          <p:nvSpPr>
            <p:cNvPr id="825" name="Google Shape;825;p63"/>
            <p:cNvSpPr txBox="1"/>
            <p:nvPr/>
          </p:nvSpPr>
          <p:spPr>
            <a:xfrm>
              <a:off x="1485147" y="4745238"/>
              <a:ext cx="2468162" cy="354824"/>
            </a:xfrm>
            <a:prstGeom prst="rect">
              <a:avLst/>
            </a:prstGeom>
            <a:solidFill>
              <a:srgbClr val="F2F2F2"/>
            </a:solidFill>
            <a:ln w="9525" cap="flat" cmpd="sng">
              <a:solidFill>
                <a:srgbClr val="BFC9D2"/>
              </a:solidFill>
              <a:prstDash val="solid"/>
              <a:round/>
              <a:headEnd type="none" w="sm" len="sm"/>
              <a:tailEnd type="none" w="sm" len="sm"/>
            </a:ln>
          </p:spPr>
          <p:txBody>
            <a:bodyPr spcFirstLastPara="1" wrap="square" lIns="63500" tIns="63500" rIns="63500" bIns="63500" anchor="ctr" anchorCtr="1">
              <a:noAutofit/>
            </a:bodyPr>
            <a:lstStyle/>
            <a:p>
              <a:pPr marL="0" marR="0" lvl="0" indent="0" algn="ctr" rtl="0">
                <a:spcBef>
                  <a:spcPts val="0"/>
                </a:spcBef>
                <a:spcAft>
                  <a:spcPts val="0"/>
                </a:spcAft>
                <a:buNone/>
              </a:pPr>
              <a:r>
                <a:rPr lang="de-DE" sz="1400">
                  <a:solidFill>
                    <a:schemeClr val="dk2"/>
                  </a:solidFill>
                  <a:latin typeface="Calibri"/>
                  <a:ea typeface="Calibri"/>
                  <a:cs typeface="Calibri"/>
                  <a:sym typeface="Calibri"/>
                </a:rPr>
                <a:t>Third level</a:t>
              </a:r>
              <a:endParaRPr sz="1400">
                <a:solidFill>
                  <a:schemeClr val="dk2"/>
                </a:solidFill>
                <a:latin typeface="Calibri"/>
                <a:ea typeface="Calibri"/>
                <a:cs typeface="Calibri"/>
                <a:sym typeface="Calibri"/>
              </a:endParaRPr>
            </a:p>
          </p:txBody>
        </p:sp>
        <p:sp>
          <p:nvSpPr>
            <p:cNvPr id="826" name="Google Shape;826;p63"/>
            <p:cNvSpPr txBox="1"/>
            <p:nvPr/>
          </p:nvSpPr>
          <p:spPr>
            <a:xfrm>
              <a:off x="8237747" y="4745710"/>
              <a:ext cx="2468162" cy="354824"/>
            </a:xfrm>
            <a:prstGeom prst="rect">
              <a:avLst/>
            </a:prstGeom>
            <a:solidFill>
              <a:srgbClr val="F2F2F2"/>
            </a:solidFill>
            <a:ln w="9525" cap="flat" cmpd="sng">
              <a:solidFill>
                <a:srgbClr val="BFC9D2"/>
              </a:solidFill>
              <a:prstDash val="solid"/>
              <a:round/>
              <a:headEnd type="none" w="sm" len="sm"/>
              <a:tailEnd type="none" w="sm" len="sm"/>
            </a:ln>
          </p:spPr>
          <p:txBody>
            <a:bodyPr spcFirstLastPara="1" wrap="square" lIns="63500" tIns="63500" rIns="63500" bIns="63500" anchor="ctr" anchorCtr="1">
              <a:noAutofit/>
            </a:bodyPr>
            <a:lstStyle/>
            <a:p>
              <a:pPr marL="0" marR="0" lvl="0" indent="0" algn="ctr" rtl="0">
                <a:spcBef>
                  <a:spcPts val="0"/>
                </a:spcBef>
                <a:spcAft>
                  <a:spcPts val="0"/>
                </a:spcAft>
                <a:buNone/>
              </a:pPr>
              <a:r>
                <a:rPr lang="de-DE" sz="1400">
                  <a:solidFill>
                    <a:schemeClr val="dk2"/>
                  </a:solidFill>
                  <a:latin typeface="Calibri"/>
                  <a:ea typeface="Calibri"/>
                  <a:cs typeface="Calibri"/>
                  <a:sym typeface="Calibri"/>
                </a:rPr>
                <a:t>Third level</a:t>
              </a:r>
              <a:endParaRPr sz="1400">
                <a:solidFill>
                  <a:schemeClr val="dk2"/>
                </a:solidFill>
                <a:latin typeface="Calibri"/>
                <a:ea typeface="Calibri"/>
                <a:cs typeface="Calibri"/>
                <a:sym typeface="Calibri"/>
              </a:endParaRPr>
            </a:p>
          </p:txBody>
        </p:sp>
        <p:sp>
          <p:nvSpPr>
            <p:cNvPr id="827" name="Google Shape;827;p63"/>
            <p:cNvSpPr txBox="1"/>
            <p:nvPr/>
          </p:nvSpPr>
          <p:spPr>
            <a:xfrm>
              <a:off x="1485147" y="5195402"/>
              <a:ext cx="2468162" cy="354824"/>
            </a:xfrm>
            <a:prstGeom prst="rect">
              <a:avLst/>
            </a:prstGeom>
            <a:solidFill>
              <a:srgbClr val="F2F2F2"/>
            </a:solidFill>
            <a:ln w="9525" cap="flat" cmpd="sng">
              <a:solidFill>
                <a:srgbClr val="BFC9D2"/>
              </a:solidFill>
              <a:prstDash val="solid"/>
              <a:round/>
              <a:headEnd type="none" w="sm" len="sm"/>
              <a:tailEnd type="none" w="sm" len="sm"/>
            </a:ln>
          </p:spPr>
          <p:txBody>
            <a:bodyPr spcFirstLastPara="1" wrap="square" lIns="63500" tIns="63500" rIns="63500" bIns="63500" anchor="ctr" anchorCtr="1">
              <a:noAutofit/>
            </a:bodyPr>
            <a:lstStyle/>
            <a:p>
              <a:pPr marL="0" marR="0" lvl="0" indent="0" algn="ctr" rtl="0">
                <a:spcBef>
                  <a:spcPts val="0"/>
                </a:spcBef>
                <a:spcAft>
                  <a:spcPts val="0"/>
                </a:spcAft>
                <a:buNone/>
              </a:pPr>
              <a:r>
                <a:rPr lang="de-DE" sz="1400">
                  <a:solidFill>
                    <a:schemeClr val="dk2"/>
                  </a:solidFill>
                  <a:latin typeface="Calibri"/>
                  <a:ea typeface="Calibri"/>
                  <a:cs typeface="Calibri"/>
                  <a:sym typeface="Calibri"/>
                </a:rPr>
                <a:t>Third level</a:t>
              </a:r>
              <a:endParaRPr sz="1400">
                <a:solidFill>
                  <a:schemeClr val="dk2"/>
                </a:solidFill>
                <a:latin typeface="Calibri"/>
                <a:ea typeface="Calibri"/>
                <a:cs typeface="Calibri"/>
                <a:sym typeface="Calibri"/>
              </a:endParaRPr>
            </a:p>
          </p:txBody>
        </p:sp>
        <p:sp>
          <p:nvSpPr>
            <p:cNvPr id="828" name="Google Shape;828;p63"/>
            <p:cNvSpPr txBox="1"/>
            <p:nvPr/>
          </p:nvSpPr>
          <p:spPr>
            <a:xfrm>
              <a:off x="1485147" y="5645565"/>
              <a:ext cx="2468162" cy="354824"/>
            </a:xfrm>
            <a:prstGeom prst="rect">
              <a:avLst/>
            </a:prstGeom>
            <a:solidFill>
              <a:srgbClr val="F2F2F2"/>
            </a:solidFill>
            <a:ln w="9525" cap="flat" cmpd="sng">
              <a:solidFill>
                <a:srgbClr val="BFC9D2"/>
              </a:solidFill>
              <a:prstDash val="solid"/>
              <a:round/>
              <a:headEnd type="none" w="sm" len="sm"/>
              <a:tailEnd type="none" w="sm" len="sm"/>
            </a:ln>
          </p:spPr>
          <p:txBody>
            <a:bodyPr spcFirstLastPara="1" wrap="square" lIns="63500" tIns="63500" rIns="63500" bIns="63500" anchor="ctr" anchorCtr="1">
              <a:noAutofit/>
            </a:bodyPr>
            <a:lstStyle/>
            <a:p>
              <a:pPr marL="0" marR="0" lvl="0" indent="0" algn="ctr" rtl="0">
                <a:spcBef>
                  <a:spcPts val="0"/>
                </a:spcBef>
                <a:spcAft>
                  <a:spcPts val="0"/>
                </a:spcAft>
                <a:buNone/>
              </a:pPr>
              <a:r>
                <a:rPr lang="de-DE" sz="1400">
                  <a:solidFill>
                    <a:schemeClr val="dk2"/>
                  </a:solidFill>
                  <a:latin typeface="Calibri"/>
                  <a:ea typeface="Calibri"/>
                  <a:cs typeface="Calibri"/>
                  <a:sym typeface="Calibri"/>
                </a:rPr>
                <a:t>Third level</a:t>
              </a:r>
              <a:endParaRPr sz="1400">
                <a:solidFill>
                  <a:schemeClr val="dk2"/>
                </a:solidFill>
                <a:latin typeface="Calibri"/>
                <a:ea typeface="Calibri"/>
                <a:cs typeface="Calibri"/>
                <a:sym typeface="Calibri"/>
              </a:endParaRPr>
            </a:p>
          </p:txBody>
        </p:sp>
        <p:sp>
          <p:nvSpPr>
            <p:cNvPr id="829" name="Google Shape;829;p63"/>
            <p:cNvSpPr/>
            <p:nvPr/>
          </p:nvSpPr>
          <p:spPr>
            <a:xfrm>
              <a:off x="4794743" y="3214401"/>
              <a:ext cx="2608465" cy="1975018"/>
            </a:xfrm>
            <a:prstGeom prst="rect">
              <a:avLst/>
            </a:prstGeom>
            <a:noFill/>
            <a:ln w="9525" cap="flat" cmpd="sng">
              <a:solidFill>
                <a:srgbClr val="BFC9D2"/>
              </a:solidFill>
              <a:prstDash val="solid"/>
              <a:round/>
              <a:headEnd type="none" w="sm" len="sm"/>
              <a:tailEnd type="none" w="sm" len="sm"/>
            </a:ln>
          </p:spPr>
          <p:txBody>
            <a:bodyPr spcFirstLastPara="1" wrap="square" lIns="0" tIns="0" rIns="0" bIns="0" anchor="t" anchorCtr="0">
              <a:noAutofit/>
            </a:bodyPr>
            <a:lstStyle/>
            <a:p>
              <a:pPr marL="0" marR="0" lvl="0" indent="0" algn="ctr" rtl="0">
                <a:spcBef>
                  <a:spcPts val="0"/>
                </a:spcBef>
                <a:spcAft>
                  <a:spcPts val="0"/>
                </a:spcAft>
                <a:buNone/>
              </a:pPr>
              <a:endParaRPr sz="700" cap="none">
                <a:solidFill>
                  <a:schemeClr val="lt1"/>
                </a:solidFill>
                <a:latin typeface="Calibri"/>
                <a:ea typeface="Calibri"/>
                <a:cs typeface="Calibri"/>
                <a:sym typeface="Calibri"/>
              </a:endParaRPr>
            </a:p>
          </p:txBody>
        </p:sp>
        <p:sp>
          <p:nvSpPr>
            <p:cNvPr id="830" name="Google Shape;830;p63"/>
            <p:cNvSpPr/>
            <p:nvPr/>
          </p:nvSpPr>
          <p:spPr>
            <a:xfrm>
              <a:off x="8169458" y="3214401"/>
              <a:ext cx="2608465" cy="1975018"/>
            </a:xfrm>
            <a:prstGeom prst="rect">
              <a:avLst/>
            </a:prstGeom>
            <a:noFill/>
            <a:ln w="9525" cap="flat" cmpd="sng">
              <a:solidFill>
                <a:srgbClr val="BFC9D2"/>
              </a:solidFill>
              <a:prstDash val="solid"/>
              <a:round/>
              <a:headEnd type="none" w="sm" len="sm"/>
              <a:tailEnd type="none" w="sm" len="sm"/>
            </a:ln>
          </p:spPr>
          <p:txBody>
            <a:bodyPr spcFirstLastPara="1" wrap="square" lIns="0" tIns="0" rIns="0" bIns="0" anchor="t" anchorCtr="0">
              <a:noAutofit/>
            </a:bodyPr>
            <a:lstStyle/>
            <a:p>
              <a:pPr marL="0" marR="0" lvl="0" indent="0" algn="ctr" rtl="0">
                <a:spcBef>
                  <a:spcPts val="0"/>
                </a:spcBef>
                <a:spcAft>
                  <a:spcPts val="0"/>
                </a:spcAft>
                <a:buNone/>
              </a:pPr>
              <a:endParaRPr sz="700" cap="none">
                <a:solidFill>
                  <a:schemeClr val="lt1"/>
                </a:solidFill>
                <a:latin typeface="Calibri"/>
                <a:ea typeface="Calibri"/>
                <a:cs typeface="Calibri"/>
                <a:sym typeface="Calibri"/>
              </a:endParaRPr>
            </a:p>
          </p:txBody>
        </p:sp>
      </p:grpSp>
      <p:sp>
        <p:nvSpPr>
          <p:cNvPr id="831" name="Google Shape;831;p63"/>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49</a:t>
            </a:fld>
            <a:endParaRPr sz="800">
              <a:solidFill>
                <a:srgbClr val="686868"/>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9"/>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203" name="Google Shape;203;p19"/>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204" name="Google Shape;204;p19"/>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5</a:t>
            </a:fld>
            <a:endParaRPr sz="800">
              <a:solidFill>
                <a:srgbClr val="686868"/>
              </a:solidFill>
              <a:latin typeface="Calibri"/>
              <a:ea typeface="Calibri"/>
              <a:cs typeface="Calibri"/>
              <a:sym typeface="Calibri"/>
            </a:endParaRPr>
          </a:p>
        </p:txBody>
      </p:sp>
      <p:sp>
        <p:nvSpPr>
          <p:cNvPr id="205" name="Google Shape;205;p19"/>
          <p:cNvSpPr txBox="1">
            <a:spLocks noGrp="1"/>
          </p:cNvSpPr>
          <p:nvPr>
            <p:ph type="body" idx="1"/>
          </p:nvPr>
        </p:nvSpPr>
        <p:spPr>
          <a:xfrm>
            <a:off x="629999" y="1260000"/>
            <a:ext cx="10915199" cy="256070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accent1"/>
              </a:buClr>
              <a:buSzPts val="1700"/>
              <a:buFont typeface="Noto Sans Symbols"/>
              <a:buNone/>
            </a:pPr>
            <a:endParaRPr sz="2000" b="0" i="0" u="none" strike="noStrike" cap="none">
              <a:solidFill>
                <a:schemeClr val="dk1"/>
              </a:solidFill>
              <a:latin typeface="Calibri"/>
              <a:ea typeface="Calibri"/>
              <a:cs typeface="Calibri"/>
              <a:sym typeface="Calibri"/>
            </a:endParaRPr>
          </a:p>
        </p:txBody>
      </p:sp>
      <p:sp>
        <p:nvSpPr>
          <p:cNvPr id="206" name="Google Shape;206;p19"/>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Eventuell noch Referenzen</a:t>
            </a:r>
            <a:endParaRPr sz="32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836"/>
        <p:cNvGrpSpPr/>
        <p:nvPr/>
      </p:nvGrpSpPr>
      <p:grpSpPr>
        <a:xfrm>
          <a:off x="0" y="0"/>
          <a:ext cx="0" cy="0"/>
          <a:chOff x="0" y="0"/>
          <a:chExt cx="0" cy="0"/>
        </a:xfrm>
      </p:grpSpPr>
      <p:sp>
        <p:nvSpPr>
          <p:cNvPr id="837" name="Google Shape;837;p64"/>
          <p:cNvSpPr txBox="1">
            <a:spLocks noGrp="1"/>
          </p:cNvSpPr>
          <p:nvPr>
            <p:ph type="title"/>
          </p:nvPr>
        </p:nvSpPr>
        <p:spPr>
          <a:xfrm>
            <a:off x="637158" y="3423668"/>
            <a:ext cx="10919504" cy="773295"/>
          </a:xfrm>
          <a:prstGeom prst="rect">
            <a:avLst/>
          </a:prstGeom>
          <a:noFill/>
          <a:ln>
            <a:noFill/>
          </a:ln>
        </p:spPr>
        <p:txBody>
          <a:bodyPr spcFirstLastPara="1" wrap="square" lIns="0" tIns="0" rIns="0" bIns="95250" anchor="ctr" anchorCtr="0">
            <a:noAutofit/>
          </a:bodyPr>
          <a:lstStyle/>
          <a:p>
            <a:pPr marL="0" marR="0" lvl="0" indent="0" algn="ctr" rtl="0">
              <a:lnSpc>
                <a:spcPct val="90000"/>
              </a:lnSpc>
              <a:spcBef>
                <a:spcPts val="0"/>
              </a:spcBef>
              <a:spcAft>
                <a:spcPts val="0"/>
              </a:spcAft>
              <a:buClr>
                <a:schemeClr val="accent1"/>
              </a:buClr>
              <a:buSzPts val="4800"/>
              <a:buFont typeface="Calibri"/>
              <a:buNone/>
            </a:pPr>
            <a:r>
              <a:rPr lang="de-DE" sz="4800" b="0" i="0" u="none" strike="noStrike" cap="none">
                <a:solidFill>
                  <a:schemeClr val="accent1"/>
                </a:solidFill>
                <a:latin typeface="Calibri"/>
                <a:ea typeface="Calibri"/>
                <a:cs typeface="Calibri"/>
                <a:sym typeface="Calibri"/>
              </a:rPr>
              <a:t>Farben</a:t>
            </a:r>
            <a:endParaRPr sz="4800" b="0" i="0" u="none" strike="noStrike" cap="none">
              <a:solidFill>
                <a:schemeClr val="accent1"/>
              </a:solidFill>
              <a:latin typeface="Calibri"/>
              <a:ea typeface="Calibri"/>
              <a:cs typeface="Calibri"/>
              <a:sym typeface="Calibri"/>
            </a:endParaRPr>
          </a:p>
        </p:txBody>
      </p:sp>
      <p:sp>
        <p:nvSpPr>
          <p:cNvPr id="838" name="Google Shape;838;p64"/>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839" name="Google Shape;839;p64"/>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grpSp>
        <p:nvGrpSpPr>
          <p:cNvPr id="840" name="Google Shape;840;p64"/>
          <p:cNvGrpSpPr/>
          <p:nvPr/>
        </p:nvGrpSpPr>
        <p:grpSpPr>
          <a:xfrm>
            <a:off x="635000" y="-245232"/>
            <a:ext cx="5245211" cy="324000"/>
            <a:chOff x="635000" y="236033"/>
            <a:chExt cx="5245211" cy="324000"/>
          </a:xfrm>
        </p:grpSpPr>
        <p:sp>
          <p:nvSpPr>
            <p:cNvPr id="841" name="Google Shape;841;p64"/>
            <p:cNvSpPr txBox="1"/>
            <p:nvPr/>
          </p:nvSpPr>
          <p:spPr>
            <a:xfrm>
              <a:off x="635000" y="236033"/>
              <a:ext cx="288000" cy="324000"/>
            </a:xfrm>
            <a:prstGeom prst="rect">
              <a:avLst/>
            </a:prstGeom>
            <a:solidFill>
              <a:srgbClr val="FF0000"/>
            </a:solidFill>
            <a:ln>
              <a:noFill/>
            </a:ln>
          </p:spPr>
          <p:txBody>
            <a:bodyPr spcFirstLastPara="1" wrap="square" lIns="72000" tIns="0" rIns="72000" bIns="36000" anchor="t" anchorCtr="0">
              <a:noAutofit/>
            </a:bodyPr>
            <a:lstStyle/>
            <a:p>
              <a:pPr marL="0" marR="0" lvl="0" indent="0" algn="ctr" rtl="0">
                <a:spcBef>
                  <a:spcPts val="0"/>
                </a:spcBef>
                <a:spcAft>
                  <a:spcPts val="0"/>
                </a:spcAft>
                <a:buNone/>
              </a:pPr>
              <a:r>
                <a:rPr lang="de-DE" sz="2000" b="1">
                  <a:solidFill>
                    <a:schemeClr val="lt1"/>
                  </a:solidFill>
                  <a:latin typeface="Calibri"/>
                  <a:ea typeface="Calibri"/>
                  <a:cs typeface="Calibri"/>
                  <a:sym typeface="Calibri"/>
                </a:rPr>
                <a:t>i</a:t>
              </a:r>
              <a:endParaRPr/>
            </a:p>
          </p:txBody>
        </p:sp>
        <p:sp>
          <p:nvSpPr>
            <p:cNvPr id="842" name="Google Shape;842;p64"/>
            <p:cNvSpPr txBox="1"/>
            <p:nvPr/>
          </p:nvSpPr>
          <p:spPr>
            <a:xfrm>
              <a:off x="1008000" y="324000"/>
              <a:ext cx="4872211" cy="15388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de-DE" sz="1000">
                  <a:solidFill>
                    <a:srgbClr val="FF0000"/>
                  </a:solidFill>
                  <a:latin typeface="Calibri"/>
                  <a:ea typeface="Calibri"/>
                  <a:cs typeface="Calibri"/>
                  <a:sym typeface="Calibri"/>
                </a:rPr>
                <a:t>Löschen Sie diese Folie! Nur für interne Zwecke.</a:t>
              </a:r>
              <a:endParaRPr/>
            </a:p>
          </p:txBody>
        </p:sp>
      </p:grpSp>
      <p:sp>
        <p:nvSpPr>
          <p:cNvPr id="843" name="Google Shape;843;p64"/>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50</a:t>
            </a:fld>
            <a:endParaRPr sz="800">
              <a:solidFill>
                <a:srgbClr val="686868"/>
              </a:solidFill>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848"/>
        <p:cNvGrpSpPr/>
        <p:nvPr/>
      </p:nvGrpSpPr>
      <p:grpSpPr>
        <a:xfrm>
          <a:off x="0" y="0"/>
          <a:ext cx="0" cy="0"/>
          <a:chOff x="0" y="0"/>
          <a:chExt cx="0" cy="0"/>
        </a:xfrm>
      </p:grpSpPr>
      <p:sp>
        <p:nvSpPr>
          <p:cNvPr id="849" name="Google Shape;849;p65"/>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850" name="Google Shape;850;p65"/>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851" name="Google Shape;851;p65"/>
          <p:cNvSpPr txBox="1">
            <a:spLocks noGrp="1"/>
          </p:cNvSpPr>
          <p:nvPr>
            <p:ph type="title"/>
          </p:nvPr>
        </p:nvSpPr>
        <p:spPr>
          <a:xfrm>
            <a:off x="630001" y="129700"/>
            <a:ext cx="9780091" cy="886397"/>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Farben</a:t>
            </a:r>
            <a:endParaRPr sz="3200" b="0" i="0" u="none" strike="noStrike" cap="none">
              <a:solidFill>
                <a:schemeClr val="accent1"/>
              </a:solidFill>
              <a:latin typeface="Calibri"/>
              <a:ea typeface="Calibri"/>
              <a:cs typeface="Calibri"/>
              <a:sym typeface="Calibri"/>
            </a:endParaRPr>
          </a:p>
        </p:txBody>
      </p:sp>
      <p:grpSp>
        <p:nvGrpSpPr>
          <p:cNvPr id="852" name="Google Shape;852;p65"/>
          <p:cNvGrpSpPr/>
          <p:nvPr/>
        </p:nvGrpSpPr>
        <p:grpSpPr>
          <a:xfrm>
            <a:off x="635000" y="-245232"/>
            <a:ext cx="5245211" cy="324000"/>
            <a:chOff x="635000" y="236033"/>
            <a:chExt cx="5245211" cy="324000"/>
          </a:xfrm>
        </p:grpSpPr>
        <p:sp>
          <p:nvSpPr>
            <p:cNvPr id="853" name="Google Shape;853;p65"/>
            <p:cNvSpPr txBox="1"/>
            <p:nvPr/>
          </p:nvSpPr>
          <p:spPr>
            <a:xfrm>
              <a:off x="635000" y="236033"/>
              <a:ext cx="288000" cy="324000"/>
            </a:xfrm>
            <a:prstGeom prst="rect">
              <a:avLst/>
            </a:prstGeom>
            <a:solidFill>
              <a:srgbClr val="FF0000"/>
            </a:solidFill>
            <a:ln>
              <a:noFill/>
            </a:ln>
          </p:spPr>
          <p:txBody>
            <a:bodyPr spcFirstLastPara="1" wrap="square" lIns="72000" tIns="0" rIns="72000" bIns="36000" anchor="t" anchorCtr="0">
              <a:noAutofit/>
            </a:bodyPr>
            <a:lstStyle/>
            <a:p>
              <a:pPr marL="0" marR="0" lvl="0" indent="0" algn="ctr" rtl="0">
                <a:spcBef>
                  <a:spcPts val="0"/>
                </a:spcBef>
                <a:spcAft>
                  <a:spcPts val="0"/>
                </a:spcAft>
                <a:buNone/>
              </a:pPr>
              <a:r>
                <a:rPr lang="de-DE" sz="2000" b="1">
                  <a:solidFill>
                    <a:schemeClr val="lt1"/>
                  </a:solidFill>
                  <a:latin typeface="Calibri"/>
                  <a:ea typeface="Calibri"/>
                  <a:cs typeface="Calibri"/>
                  <a:sym typeface="Calibri"/>
                </a:rPr>
                <a:t>i</a:t>
              </a:r>
              <a:endParaRPr/>
            </a:p>
          </p:txBody>
        </p:sp>
        <p:sp>
          <p:nvSpPr>
            <p:cNvPr id="854" name="Google Shape;854;p65"/>
            <p:cNvSpPr txBox="1"/>
            <p:nvPr/>
          </p:nvSpPr>
          <p:spPr>
            <a:xfrm>
              <a:off x="1008000" y="324000"/>
              <a:ext cx="4872211" cy="15388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de-DE" sz="1000">
                  <a:solidFill>
                    <a:srgbClr val="FF0000"/>
                  </a:solidFill>
                  <a:latin typeface="Calibri"/>
                  <a:ea typeface="Calibri"/>
                  <a:cs typeface="Calibri"/>
                  <a:sym typeface="Calibri"/>
                </a:rPr>
                <a:t>Löschen Sie diese Folie! Nur für interne Zwecke.</a:t>
              </a:r>
              <a:endParaRPr/>
            </a:p>
          </p:txBody>
        </p:sp>
      </p:grpSp>
      <p:sp>
        <p:nvSpPr>
          <p:cNvPr id="855" name="Google Shape;855;p65"/>
          <p:cNvSpPr txBox="1"/>
          <p:nvPr/>
        </p:nvSpPr>
        <p:spPr>
          <a:xfrm>
            <a:off x="8602234" y="1564735"/>
            <a:ext cx="2858063" cy="453047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accent1"/>
              </a:buClr>
              <a:buSzPts val="1360"/>
              <a:buFont typeface="Noto Sans Symbols"/>
              <a:buNone/>
            </a:pPr>
            <a:r>
              <a:rPr lang="de-DE" sz="1600" cap="none">
                <a:solidFill>
                  <a:schemeClr val="dk1"/>
                </a:solidFill>
                <a:latin typeface="Calibri"/>
                <a:ea typeface="Calibri"/>
                <a:cs typeface="Calibri"/>
                <a:sym typeface="Calibri"/>
              </a:rPr>
              <a:t>Die Primärfarben sind vordefiniert in den Farbänderungsmenüs unter „Designfarben“ zu finden. Unter „Zuletzt verwendete Farben“ können die Sekundärfarben ausgewählt werden.</a:t>
            </a:r>
            <a:endParaRPr/>
          </a:p>
          <a:p>
            <a:pPr marL="0" marR="0" lvl="0" indent="0" algn="l" rtl="0">
              <a:spcBef>
                <a:spcPts val="320"/>
              </a:spcBef>
              <a:spcAft>
                <a:spcPts val="0"/>
              </a:spcAft>
              <a:buClr>
                <a:schemeClr val="accent1"/>
              </a:buClr>
              <a:buSzPts val="1360"/>
              <a:buFont typeface="Noto Sans Symbols"/>
              <a:buNone/>
            </a:pPr>
            <a:r>
              <a:rPr lang="de-DE" sz="1600" cap="none">
                <a:solidFill>
                  <a:schemeClr val="dk1"/>
                </a:solidFill>
                <a:latin typeface="Calibri"/>
                <a:ea typeface="Calibri"/>
                <a:cs typeface="Calibri"/>
                <a:sym typeface="Calibri"/>
              </a:rPr>
              <a:t>In PowerPoint können nur eine begrenzte Anzahl an Farben als Designfarben definiert werden. Bitte entnehmen Sie weitere Corporate-Farben dieser Übersicht. </a:t>
            </a:r>
            <a:endParaRPr/>
          </a:p>
          <a:p>
            <a:pPr marL="0" marR="0" lvl="0" indent="0" algn="l" rtl="0">
              <a:spcBef>
                <a:spcPts val="320"/>
              </a:spcBef>
              <a:spcAft>
                <a:spcPts val="0"/>
              </a:spcAft>
              <a:buClr>
                <a:schemeClr val="accent1"/>
              </a:buClr>
              <a:buSzPts val="1360"/>
              <a:buFont typeface="Noto Sans Symbols"/>
              <a:buNone/>
            </a:pPr>
            <a:r>
              <a:rPr lang="de-DE" sz="1600" cap="none">
                <a:solidFill>
                  <a:schemeClr val="dk1"/>
                </a:solidFill>
                <a:latin typeface="Calibri"/>
                <a:ea typeface="Calibri"/>
                <a:cs typeface="Calibri"/>
                <a:sym typeface="Calibri"/>
              </a:rPr>
              <a:t>Farben können einfach mit dem “Format übertragen” Pinsel übernommen werden. Alternativ können Sie die angegebenen RGB Werte über „weitere Farben“, „benutzerdefiniert“ eingeben. </a:t>
            </a:r>
            <a:endParaRPr sz="2000" cap="none">
              <a:solidFill>
                <a:schemeClr val="dk1"/>
              </a:solidFill>
              <a:latin typeface="Calibri"/>
              <a:ea typeface="Calibri"/>
              <a:cs typeface="Calibri"/>
              <a:sym typeface="Calibri"/>
            </a:endParaRPr>
          </a:p>
        </p:txBody>
      </p:sp>
      <p:sp>
        <p:nvSpPr>
          <p:cNvPr id="856" name="Google Shape;856;p65"/>
          <p:cNvSpPr txBox="1"/>
          <p:nvPr/>
        </p:nvSpPr>
        <p:spPr>
          <a:xfrm>
            <a:off x="647431" y="4620502"/>
            <a:ext cx="1599862" cy="246221"/>
          </a:xfrm>
          <a:prstGeom prst="rect">
            <a:avLst/>
          </a:prstGeom>
          <a:noFill/>
          <a:ln>
            <a:noFill/>
          </a:ln>
        </p:spPr>
        <p:txBody>
          <a:bodyPr spcFirstLastPara="1" wrap="square" lIns="0" tIns="0" rIns="0" bIns="0" anchor="t" anchorCtr="0">
            <a:noAutofit/>
          </a:bodyPr>
          <a:lstStyle/>
          <a:p>
            <a:pPr marL="271463" marR="0" lvl="0" indent="-271463" algn="l" rtl="0">
              <a:spcBef>
                <a:spcPts val="0"/>
              </a:spcBef>
              <a:spcAft>
                <a:spcPts val="0"/>
              </a:spcAft>
              <a:buClr>
                <a:schemeClr val="accent1"/>
              </a:buClr>
              <a:buSzPts val="1360"/>
              <a:buFont typeface="Noto Sans Symbols"/>
              <a:buChar char="•"/>
            </a:pPr>
            <a:r>
              <a:rPr lang="de-DE" sz="1600">
                <a:solidFill>
                  <a:schemeClr val="dk1"/>
                </a:solidFill>
                <a:latin typeface="Calibri"/>
                <a:ea typeface="Calibri"/>
                <a:cs typeface="Calibri"/>
                <a:sym typeface="Calibri"/>
              </a:rPr>
              <a:t>Sekundärfarben</a:t>
            </a:r>
            <a:endParaRPr/>
          </a:p>
        </p:txBody>
      </p:sp>
      <p:grpSp>
        <p:nvGrpSpPr>
          <p:cNvPr id="857" name="Google Shape;857;p65"/>
          <p:cNvGrpSpPr/>
          <p:nvPr/>
        </p:nvGrpSpPr>
        <p:grpSpPr>
          <a:xfrm>
            <a:off x="630001" y="4979730"/>
            <a:ext cx="6924902" cy="914400"/>
            <a:chOff x="635000" y="4735277"/>
            <a:chExt cx="6924902" cy="914400"/>
          </a:xfrm>
        </p:grpSpPr>
        <p:sp>
          <p:nvSpPr>
            <p:cNvPr id="858" name="Google Shape;858;p65"/>
            <p:cNvSpPr/>
            <p:nvPr/>
          </p:nvSpPr>
          <p:spPr>
            <a:xfrm>
              <a:off x="635000" y="4735277"/>
              <a:ext cx="914400" cy="914400"/>
            </a:xfrm>
            <a:prstGeom prst="rect">
              <a:avLst/>
            </a:prstGeom>
            <a:solidFill>
              <a:srgbClr val="E90F40"/>
            </a:solidFill>
            <a:ln>
              <a:noFill/>
            </a:ln>
          </p:spPr>
          <p:txBody>
            <a:bodyPr spcFirstLastPara="1" wrap="square" lIns="72000" tIns="72000" rIns="108000" bIns="108000" anchor="t" anchorCtr="0">
              <a:noAutofit/>
            </a:bodyPr>
            <a:lstStyle/>
            <a:p>
              <a:pPr marL="0" marR="0" lvl="0" indent="0" algn="l" rtl="0">
                <a:spcBef>
                  <a:spcPts val="0"/>
                </a:spcBef>
                <a:spcAft>
                  <a:spcPts val="0"/>
                </a:spcAft>
                <a:buNone/>
              </a:pPr>
              <a:r>
                <a:rPr lang="de-DE" sz="1000">
                  <a:solidFill>
                    <a:schemeClr val="lt1"/>
                  </a:solidFill>
                  <a:latin typeface="Calibri"/>
                  <a:ea typeface="Calibri"/>
                  <a:cs typeface="Calibri"/>
                  <a:sym typeface="Calibri"/>
                </a:rPr>
                <a:t>Raspberry red</a:t>
              </a:r>
              <a:endParaRPr sz="1000">
                <a:solidFill>
                  <a:schemeClr val="lt1"/>
                </a:solidFill>
                <a:latin typeface="Calibri"/>
                <a:ea typeface="Calibri"/>
                <a:cs typeface="Calibri"/>
                <a:sym typeface="Calibri"/>
              </a:endParaRPr>
            </a:p>
          </p:txBody>
        </p:sp>
        <p:sp>
          <p:nvSpPr>
            <p:cNvPr id="859" name="Google Shape;859;p65"/>
            <p:cNvSpPr/>
            <p:nvPr/>
          </p:nvSpPr>
          <p:spPr>
            <a:xfrm>
              <a:off x="1640114" y="4735277"/>
              <a:ext cx="914400" cy="914400"/>
            </a:xfrm>
            <a:prstGeom prst="rect">
              <a:avLst/>
            </a:prstGeom>
            <a:solidFill>
              <a:srgbClr val="F05D25"/>
            </a:solidFill>
            <a:ln>
              <a:noFill/>
            </a:ln>
          </p:spPr>
          <p:txBody>
            <a:bodyPr spcFirstLastPara="1" wrap="square" lIns="72000" tIns="72000" rIns="108000" bIns="108000" anchor="t" anchorCtr="0">
              <a:noAutofit/>
            </a:bodyPr>
            <a:lstStyle/>
            <a:p>
              <a:pPr marL="0" marR="0" lvl="0" indent="0" algn="l" rtl="0">
                <a:spcBef>
                  <a:spcPts val="0"/>
                </a:spcBef>
                <a:spcAft>
                  <a:spcPts val="0"/>
                </a:spcAft>
                <a:buNone/>
              </a:pPr>
              <a:r>
                <a:rPr lang="de-DE" sz="1000">
                  <a:solidFill>
                    <a:schemeClr val="lt1"/>
                  </a:solidFill>
                  <a:latin typeface="Calibri"/>
                  <a:ea typeface="Calibri"/>
                  <a:cs typeface="Calibri"/>
                  <a:sym typeface="Calibri"/>
                </a:rPr>
                <a:t>Orange</a:t>
              </a:r>
              <a:endParaRPr sz="1000">
                <a:solidFill>
                  <a:schemeClr val="lt1"/>
                </a:solidFill>
                <a:latin typeface="Calibri"/>
                <a:ea typeface="Calibri"/>
                <a:cs typeface="Calibri"/>
                <a:sym typeface="Calibri"/>
              </a:endParaRPr>
            </a:p>
          </p:txBody>
        </p:sp>
        <p:sp>
          <p:nvSpPr>
            <p:cNvPr id="860" name="Google Shape;860;p65"/>
            <p:cNvSpPr/>
            <p:nvPr/>
          </p:nvSpPr>
          <p:spPr>
            <a:xfrm>
              <a:off x="2645229" y="4735277"/>
              <a:ext cx="914400" cy="914400"/>
            </a:xfrm>
            <a:prstGeom prst="rect">
              <a:avLst/>
            </a:prstGeom>
            <a:solidFill>
              <a:srgbClr val="FFC105"/>
            </a:solidFill>
            <a:ln>
              <a:noFill/>
            </a:ln>
          </p:spPr>
          <p:txBody>
            <a:bodyPr spcFirstLastPara="1" wrap="square" lIns="72000" tIns="72000" rIns="108000" bIns="108000" anchor="t" anchorCtr="0">
              <a:noAutofit/>
            </a:bodyPr>
            <a:lstStyle/>
            <a:p>
              <a:pPr marL="0" marR="0" lvl="0" indent="0" algn="l" rtl="0">
                <a:spcBef>
                  <a:spcPts val="0"/>
                </a:spcBef>
                <a:spcAft>
                  <a:spcPts val="0"/>
                </a:spcAft>
                <a:buNone/>
              </a:pPr>
              <a:r>
                <a:rPr lang="de-DE" sz="1000">
                  <a:solidFill>
                    <a:schemeClr val="lt1"/>
                  </a:solidFill>
                  <a:latin typeface="Calibri"/>
                  <a:ea typeface="Calibri"/>
                  <a:cs typeface="Calibri"/>
                  <a:sym typeface="Calibri"/>
                </a:rPr>
                <a:t>Corn yellow</a:t>
              </a:r>
              <a:endParaRPr sz="1000">
                <a:solidFill>
                  <a:schemeClr val="lt1"/>
                </a:solidFill>
                <a:latin typeface="Calibri"/>
                <a:ea typeface="Calibri"/>
                <a:cs typeface="Calibri"/>
                <a:sym typeface="Calibri"/>
              </a:endParaRPr>
            </a:p>
          </p:txBody>
        </p:sp>
        <p:sp>
          <p:nvSpPr>
            <p:cNvPr id="861" name="Google Shape;861;p65"/>
            <p:cNvSpPr/>
            <p:nvPr/>
          </p:nvSpPr>
          <p:spPr>
            <a:xfrm>
              <a:off x="3650344" y="4735277"/>
              <a:ext cx="914400" cy="914400"/>
            </a:xfrm>
            <a:prstGeom prst="rect">
              <a:avLst/>
            </a:prstGeom>
            <a:solidFill>
              <a:srgbClr val="B0C800"/>
            </a:solidFill>
            <a:ln>
              <a:noFill/>
            </a:ln>
          </p:spPr>
          <p:txBody>
            <a:bodyPr spcFirstLastPara="1" wrap="square" lIns="72000" tIns="72000" rIns="108000" bIns="108000" anchor="t" anchorCtr="0">
              <a:noAutofit/>
            </a:bodyPr>
            <a:lstStyle/>
            <a:p>
              <a:pPr marL="0" marR="0" lvl="0" indent="0" algn="l" rtl="0">
                <a:spcBef>
                  <a:spcPts val="0"/>
                </a:spcBef>
                <a:spcAft>
                  <a:spcPts val="0"/>
                </a:spcAft>
                <a:buNone/>
              </a:pPr>
              <a:r>
                <a:rPr lang="de-DE" sz="1000">
                  <a:solidFill>
                    <a:schemeClr val="lt1"/>
                  </a:solidFill>
                  <a:latin typeface="Calibri"/>
                  <a:ea typeface="Calibri"/>
                  <a:cs typeface="Calibri"/>
                  <a:sym typeface="Calibri"/>
                </a:rPr>
                <a:t>Apple green</a:t>
              </a:r>
              <a:endParaRPr sz="1000">
                <a:solidFill>
                  <a:schemeClr val="lt1"/>
                </a:solidFill>
                <a:latin typeface="Calibri"/>
                <a:ea typeface="Calibri"/>
                <a:cs typeface="Calibri"/>
                <a:sym typeface="Calibri"/>
              </a:endParaRPr>
            </a:p>
          </p:txBody>
        </p:sp>
        <p:sp>
          <p:nvSpPr>
            <p:cNvPr id="862" name="Google Shape;862;p65"/>
            <p:cNvSpPr txBox="1"/>
            <p:nvPr/>
          </p:nvSpPr>
          <p:spPr>
            <a:xfrm>
              <a:off x="635000" y="5156017"/>
              <a:ext cx="471851" cy="415498"/>
            </a:xfrm>
            <a:prstGeom prst="rect">
              <a:avLst/>
            </a:prstGeom>
            <a:noFill/>
            <a:ln>
              <a:noFill/>
            </a:ln>
          </p:spPr>
          <p:txBody>
            <a:bodyPr spcFirstLastPara="1" wrap="square" lIns="72000" tIns="0" rIns="0" bIns="0" anchor="t" anchorCtr="0">
              <a:noAutofit/>
            </a:bodyPr>
            <a:lstStyle/>
            <a:p>
              <a:pPr marL="0" marR="0" lvl="0" indent="0" algn="l" rtl="0">
                <a:lnSpc>
                  <a:spcPct val="90000"/>
                </a:lnSpc>
                <a:spcBef>
                  <a:spcPts val="0"/>
                </a:spcBef>
                <a:spcAft>
                  <a:spcPts val="0"/>
                </a:spcAft>
                <a:buNone/>
              </a:pPr>
              <a:r>
                <a:rPr lang="de-DE" sz="1000">
                  <a:solidFill>
                    <a:schemeClr val="lt1"/>
                  </a:solidFill>
                  <a:latin typeface="Calibri"/>
                  <a:ea typeface="Calibri"/>
                  <a:cs typeface="Calibri"/>
                  <a:sym typeface="Calibri"/>
                </a:rPr>
                <a:t>R	= 233</a:t>
              </a:r>
              <a:endParaRPr/>
            </a:p>
            <a:p>
              <a:pPr marL="0" marR="0" lvl="0" indent="0" algn="l" rtl="0">
                <a:lnSpc>
                  <a:spcPct val="90000"/>
                </a:lnSpc>
                <a:spcBef>
                  <a:spcPts val="0"/>
                </a:spcBef>
                <a:spcAft>
                  <a:spcPts val="0"/>
                </a:spcAft>
                <a:buNone/>
              </a:pPr>
              <a:r>
                <a:rPr lang="de-DE" sz="1000">
                  <a:solidFill>
                    <a:schemeClr val="lt1"/>
                  </a:solidFill>
                  <a:latin typeface="Calibri"/>
                  <a:ea typeface="Calibri"/>
                  <a:cs typeface="Calibri"/>
                  <a:sym typeface="Calibri"/>
                </a:rPr>
                <a:t>G = 	15</a:t>
              </a:r>
              <a:endParaRPr/>
            </a:p>
            <a:p>
              <a:pPr marL="0" marR="0" lvl="0" indent="0" algn="l" rtl="0">
                <a:lnSpc>
                  <a:spcPct val="90000"/>
                </a:lnSpc>
                <a:spcBef>
                  <a:spcPts val="0"/>
                </a:spcBef>
                <a:spcAft>
                  <a:spcPts val="0"/>
                </a:spcAft>
                <a:buNone/>
              </a:pPr>
              <a:r>
                <a:rPr lang="de-DE" sz="1000">
                  <a:solidFill>
                    <a:schemeClr val="lt1"/>
                  </a:solidFill>
                  <a:latin typeface="Calibri"/>
                  <a:ea typeface="Calibri"/>
                  <a:cs typeface="Calibri"/>
                  <a:sym typeface="Calibri"/>
                </a:rPr>
                <a:t>B	= 	64</a:t>
              </a:r>
              <a:endParaRPr/>
            </a:p>
          </p:txBody>
        </p:sp>
        <p:sp>
          <p:nvSpPr>
            <p:cNvPr id="863" name="Google Shape;863;p65"/>
            <p:cNvSpPr txBox="1"/>
            <p:nvPr/>
          </p:nvSpPr>
          <p:spPr>
            <a:xfrm>
              <a:off x="1640113" y="5156017"/>
              <a:ext cx="489484" cy="415498"/>
            </a:xfrm>
            <a:prstGeom prst="rect">
              <a:avLst/>
            </a:prstGeom>
            <a:noFill/>
            <a:ln>
              <a:noFill/>
            </a:ln>
          </p:spPr>
          <p:txBody>
            <a:bodyPr spcFirstLastPara="1" wrap="square" lIns="72000" tIns="0" rIns="0" bIns="0" anchor="t" anchorCtr="0">
              <a:noAutofit/>
            </a:bodyPr>
            <a:lstStyle/>
            <a:p>
              <a:pPr marL="0" marR="0" lvl="0" indent="0" algn="l" rtl="0">
                <a:lnSpc>
                  <a:spcPct val="90000"/>
                </a:lnSpc>
                <a:spcBef>
                  <a:spcPts val="0"/>
                </a:spcBef>
                <a:spcAft>
                  <a:spcPts val="0"/>
                </a:spcAft>
                <a:buNone/>
              </a:pPr>
              <a:r>
                <a:rPr lang="de-DE" sz="1000">
                  <a:solidFill>
                    <a:schemeClr val="lt1"/>
                  </a:solidFill>
                  <a:latin typeface="Calibri"/>
                  <a:ea typeface="Calibri"/>
                  <a:cs typeface="Calibri"/>
                  <a:sym typeface="Calibri"/>
                </a:rPr>
                <a:t>R	=	240</a:t>
              </a:r>
              <a:endParaRPr/>
            </a:p>
            <a:p>
              <a:pPr marL="0" marR="0" lvl="0" indent="0" algn="l" rtl="0">
                <a:lnSpc>
                  <a:spcPct val="90000"/>
                </a:lnSpc>
                <a:spcBef>
                  <a:spcPts val="0"/>
                </a:spcBef>
                <a:spcAft>
                  <a:spcPts val="0"/>
                </a:spcAft>
                <a:buNone/>
              </a:pPr>
              <a:r>
                <a:rPr lang="de-DE" sz="1000">
                  <a:solidFill>
                    <a:schemeClr val="lt1"/>
                  </a:solidFill>
                  <a:latin typeface="Calibri"/>
                  <a:ea typeface="Calibri"/>
                  <a:cs typeface="Calibri"/>
                  <a:sym typeface="Calibri"/>
                </a:rPr>
                <a:t>G	=	93</a:t>
              </a:r>
              <a:endParaRPr/>
            </a:p>
            <a:p>
              <a:pPr marL="0" marR="0" lvl="0" indent="0" algn="l" rtl="0">
                <a:lnSpc>
                  <a:spcPct val="90000"/>
                </a:lnSpc>
                <a:spcBef>
                  <a:spcPts val="0"/>
                </a:spcBef>
                <a:spcAft>
                  <a:spcPts val="0"/>
                </a:spcAft>
                <a:buNone/>
              </a:pPr>
              <a:r>
                <a:rPr lang="de-DE" sz="1000">
                  <a:solidFill>
                    <a:schemeClr val="lt1"/>
                  </a:solidFill>
                  <a:latin typeface="Calibri"/>
                  <a:ea typeface="Calibri"/>
                  <a:cs typeface="Calibri"/>
                  <a:sym typeface="Calibri"/>
                </a:rPr>
                <a:t>B	=	37</a:t>
              </a:r>
              <a:endParaRPr/>
            </a:p>
          </p:txBody>
        </p:sp>
        <p:sp>
          <p:nvSpPr>
            <p:cNvPr id="864" name="Google Shape;864;p65"/>
            <p:cNvSpPr txBox="1"/>
            <p:nvPr/>
          </p:nvSpPr>
          <p:spPr>
            <a:xfrm>
              <a:off x="2645229" y="5156017"/>
              <a:ext cx="489484" cy="415498"/>
            </a:xfrm>
            <a:prstGeom prst="rect">
              <a:avLst/>
            </a:prstGeom>
            <a:noFill/>
            <a:ln>
              <a:noFill/>
            </a:ln>
          </p:spPr>
          <p:txBody>
            <a:bodyPr spcFirstLastPara="1" wrap="square" lIns="72000" tIns="0" rIns="0" bIns="0" anchor="t" anchorCtr="0">
              <a:noAutofit/>
            </a:bodyPr>
            <a:lstStyle/>
            <a:p>
              <a:pPr marL="0" marR="0" lvl="0" indent="0" algn="l" rtl="0">
                <a:lnSpc>
                  <a:spcPct val="90000"/>
                </a:lnSpc>
                <a:spcBef>
                  <a:spcPts val="0"/>
                </a:spcBef>
                <a:spcAft>
                  <a:spcPts val="0"/>
                </a:spcAft>
                <a:buNone/>
              </a:pPr>
              <a:r>
                <a:rPr lang="de-DE" sz="1000">
                  <a:solidFill>
                    <a:schemeClr val="lt1"/>
                  </a:solidFill>
                  <a:latin typeface="Calibri"/>
                  <a:ea typeface="Calibri"/>
                  <a:cs typeface="Calibri"/>
                  <a:sym typeface="Calibri"/>
                </a:rPr>
                <a:t>R	=	255</a:t>
              </a:r>
              <a:endParaRPr/>
            </a:p>
            <a:p>
              <a:pPr marL="0" marR="0" lvl="0" indent="0" algn="l" rtl="0">
                <a:lnSpc>
                  <a:spcPct val="90000"/>
                </a:lnSpc>
                <a:spcBef>
                  <a:spcPts val="0"/>
                </a:spcBef>
                <a:spcAft>
                  <a:spcPts val="0"/>
                </a:spcAft>
                <a:buNone/>
              </a:pPr>
              <a:r>
                <a:rPr lang="de-DE" sz="1000">
                  <a:solidFill>
                    <a:schemeClr val="lt1"/>
                  </a:solidFill>
                  <a:latin typeface="Calibri"/>
                  <a:ea typeface="Calibri"/>
                  <a:cs typeface="Calibri"/>
                  <a:sym typeface="Calibri"/>
                </a:rPr>
                <a:t>G	=	193</a:t>
              </a:r>
              <a:endParaRPr/>
            </a:p>
            <a:p>
              <a:pPr marL="0" marR="0" lvl="0" indent="0" algn="l" rtl="0">
                <a:lnSpc>
                  <a:spcPct val="90000"/>
                </a:lnSpc>
                <a:spcBef>
                  <a:spcPts val="0"/>
                </a:spcBef>
                <a:spcAft>
                  <a:spcPts val="0"/>
                </a:spcAft>
                <a:buNone/>
              </a:pPr>
              <a:r>
                <a:rPr lang="de-DE" sz="1000">
                  <a:solidFill>
                    <a:schemeClr val="lt1"/>
                  </a:solidFill>
                  <a:latin typeface="Calibri"/>
                  <a:ea typeface="Calibri"/>
                  <a:cs typeface="Calibri"/>
                  <a:sym typeface="Calibri"/>
                </a:rPr>
                <a:t>B	=	5</a:t>
              </a:r>
              <a:endParaRPr/>
            </a:p>
          </p:txBody>
        </p:sp>
        <p:sp>
          <p:nvSpPr>
            <p:cNvPr id="865" name="Google Shape;865;p65"/>
            <p:cNvSpPr txBox="1"/>
            <p:nvPr/>
          </p:nvSpPr>
          <p:spPr>
            <a:xfrm>
              <a:off x="3650344" y="5156017"/>
              <a:ext cx="489484" cy="415498"/>
            </a:xfrm>
            <a:prstGeom prst="rect">
              <a:avLst/>
            </a:prstGeom>
            <a:noFill/>
            <a:ln>
              <a:noFill/>
            </a:ln>
          </p:spPr>
          <p:txBody>
            <a:bodyPr spcFirstLastPara="1" wrap="square" lIns="72000" tIns="0" rIns="0" bIns="0" anchor="t" anchorCtr="0">
              <a:noAutofit/>
            </a:bodyPr>
            <a:lstStyle/>
            <a:p>
              <a:pPr marL="0" marR="0" lvl="0" indent="0" algn="l" rtl="0">
                <a:lnSpc>
                  <a:spcPct val="90000"/>
                </a:lnSpc>
                <a:spcBef>
                  <a:spcPts val="0"/>
                </a:spcBef>
                <a:spcAft>
                  <a:spcPts val="0"/>
                </a:spcAft>
                <a:buNone/>
              </a:pPr>
              <a:r>
                <a:rPr lang="de-DE" sz="1000">
                  <a:solidFill>
                    <a:schemeClr val="lt1"/>
                  </a:solidFill>
                  <a:latin typeface="Calibri"/>
                  <a:ea typeface="Calibri"/>
                  <a:cs typeface="Calibri"/>
                  <a:sym typeface="Calibri"/>
                </a:rPr>
                <a:t>R	=	176</a:t>
              </a:r>
              <a:endParaRPr/>
            </a:p>
            <a:p>
              <a:pPr marL="0" marR="0" lvl="0" indent="0" algn="l" rtl="0">
                <a:lnSpc>
                  <a:spcPct val="90000"/>
                </a:lnSpc>
                <a:spcBef>
                  <a:spcPts val="0"/>
                </a:spcBef>
                <a:spcAft>
                  <a:spcPts val="0"/>
                </a:spcAft>
                <a:buNone/>
              </a:pPr>
              <a:r>
                <a:rPr lang="de-DE" sz="1000">
                  <a:solidFill>
                    <a:schemeClr val="lt1"/>
                  </a:solidFill>
                  <a:latin typeface="Calibri"/>
                  <a:ea typeface="Calibri"/>
                  <a:cs typeface="Calibri"/>
                  <a:sym typeface="Calibri"/>
                </a:rPr>
                <a:t>G	=	200</a:t>
              </a:r>
              <a:endParaRPr/>
            </a:p>
            <a:p>
              <a:pPr marL="0" marR="0" lvl="0" indent="0" algn="l" rtl="0">
                <a:lnSpc>
                  <a:spcPct val="90000"/>
                </a:lnSpc>
                <a:spcBef>
                  <a:spcPts val="0"/>
                </a:spcBef>
                <a:spcAft>
                  <a:spcPts val="0"/>
                </a:spcAft>
                <a:buNone/>
              </a:pPr>
              <a:r>
                <a:rPr lang="de-DE" sz="1000">
                  <a:solidFill>
                    <a:schemeClr val="lt1"/>
                  </a:solidFill>
                  <a:latin typeface="Calibri"/>
                  <a:ea typeface="Calibri"/>
                  <a:cs typeface="Calibri"/>
                  <a:sym typeface="Calibri"/>
                </a:rPr>
                <a:t>B	=	0</a:t>
              </a:r>
              <a:endParaRPr/>
            </a:p>
          </p:txBody>
        </p:sp>
        <p:sp>
          <p:nvSpPr>
            <p:cNvPr id="866" name="Google Shape;866;p65"/>
            <p:cNvSpPr/>
            <p:nvPr/>
          </p:nvSpPr>
          <p:spPr>
            <a:xfrm>
              <a:off x="4635274" y="4735277"/>
              <a:ext cx="914400" cy="914400"/>
            </a:xfrm>
            <a:prstGeom prst="rect">
              <a:avLst/>
            </a:prstGeom>
            <a:solidFill>
              <a:srgbClr val="002749"/>
            </a:solidFill>
            <a:ln>
              <a:noFill/>
            </a:ln>
          </p:spPr>
          <p:txBody>
            <a:bodyPr spcFirstLastPara="1" wrap="square" lIns="72000" tIns="72000" rIns="108000" bIns="108000" anchor="t" anchorCtr="0">
              <a:noAutofit/>
            </a:bodyPr>
            <a:lstStyle/>
            <a:p>
              <a:pPr marL="0" marR="0" lvl="0" indent="0" algn="l" rtl="0">
                <a:spcBef>
                  <a:spcPts val="0"/>
                </a:spcBef>
                <a:spcAft>
                  <a:spcPts val="0"/>
                </a:spcAft>
                <a:buNone/>
              </a:pPr>
              <a:r>
                <a:rPr lang="de-DE" sz="1000">
                  <a:solidFill>
                    <a:schemeClr val="lt1"/>
                  </a:solidFill>
                  <a:latin typeface="Calibri"/>
                  <a:ea typeface="Calibri"/>
                  <a:cs typeface="Calibri"/>
                  <a:sym typeface="Calibri"/>
                </a:rPr>
                <a:t>Ocean blue</a:t>
              </a:r>
              <a:endParaRPr sz="1000">
                <a:solidFill>
                  <a:schemeClr val="lt1"/>
                </a:solidFill>
                <a:latin typeface="Calibri"/>
                <a:ea typeface="Calibri"/>
                <a:cs typeface="Calibri"/>
                <a:sym typeface="Calibri"/>
              </a:endParaRPr>
            </a:p>
          </p:txBody>
        </p:sp>
        <p:sp>
          <p:nvSpPr>
            <p:cNvPr id="867" name="Google Shape;867;p65"/>
            <p:cNvSpPr/>
            <p:nvPr/>
          </p:nvSpPr>
          <p:spPr>
            <a:xfrm>
              <a:off x="5640388" y="4735277"/>
              <a:ext cx="914400" cy="914400"/>
            </a:xfrm>
            <a:prstGeom prst="rect">
              <a:avLst/>
            </a:prstGeom>
            <a:solidFill>
              <a:srgbClr val="7BCEF6"/>
            </a:solidFill>
            <a:ln>
              <a:noFill/>
            </a:ln>
          </p:spPr>
          <p:txBody>
            <a:bodyPr spcFirstLastPara="1" wrap="square" lIns="72000" tIns="72000" rIns="108000" bIns="108000" anchor="t" anchorCtr="0">
              <a:noAutofit/>
            </a:bodyPr>
            <a:lstStyle/>
            <a:p>
              <a:pPr marL="0" marR="0" lvl="0" indent="0" algn="l" rtl="0">
                <a:spcBef>
                  <a:spcPts val="0"/>
                </a:spcBef>
                <a:spcAft>
                  <a:spcPts val="0"/>
                </a:spcAft>
                <a:buNone/>
              </a:pPr>
              <a:r>
                <a:rPr lang="de-DE" sz="1000">
                  <a:solidFill>
                    <a:schemeClr val="lt1"/>
                  </a:solidFill>
                  <a:latin typeface="Calibri"/>
                  <a:ea typeface="Calibri"/>
                  <a:cs typeface="Calibri"/>
                  <a:sym typeface="Calibri"/>
                </a:rPr>
                <a:t>Sky blue</a:t>
              </a:r>
              <a:endParaRPr sz="1000">
                <a:solidFill>
                  <a:schemeClr val="lt1"/>
                </a:solidFill>
                <a:latin typeface="Calibri"/>
                <a:ea typeface="Calibri"/>
                <a:cs typeface="Calibri"/>
                <a:sym typeface="Calibri"/>
              </a:endParaRPr>
            </a:p>
          </p:txBody>
        </p:sp>
        <p:sp>
          <p:nvSpPr>
            <p:cNvPr id="868" name="Google Shape;868;p65"/>
            <p:cNvSpPr/>
            <p:nvPr/>
          </p:nvSpPr>
          <p:spPr>
            <a:xfrm>
              <a:off x="6645502" y="4735277"/>
              <a:ext cx="914400" cy="914400"/>
            </a:xfrm>
            <a:prstGeom prst="rect">
              <a:avLst/>
            </a:prstGeom>
            <a:solidFill>
              <a:srgbClr val="42BBD9"/>
            </a:solidFill>
            <a:ln>
              <a:noFill/>
            </a:ln>
          </p:spPr>
          <p:txBody>
            <a:bodyPr spcFirstLastPara="1" wrap="square" lIns="72000" tIns="72000" rIns="108000" bIns="108000" anchor="t" anchorCtr="0">
              <a:noAutofit/>
            </a:bodyPr>
            <a:lstStyle/>
            <a:p>
              <a:pPr marL="0" marR="0" lvl="0" indent="0" algn="l" rtl="0">
                <a:spcBef>
                  <a:spcPts val="0"/>
                </a:spcBef>
                <a:spcAft>
                  <a:spcPts val="0"/>
                </a:spcAft>
                <a:buNone/>
              </a:pPr>
              <a:r>
                <a:rPr lang="de-DE" sz="1000">
                  <a:solidFill>
                    <a:schemeClr val="lt1"/>
                  </a:solidFill>
                  <a:latin typeface="Calibri"/>
                  <a:ea typeface="Calibri"/>
                  <a:cs typeface="Calibri"/>
                  <a:sym typeface="Calibri"/>
                </a:rPr>
                <a:t>Water blue</a:t>
              </a:r>
              <a:endParaRPr sz="1000">
                <a:solidFill>
                  <a:schemeClr val="lt1"/>
                </a:solidFill>
                <a:latin typeface="Calibri"/>
                <a:ea typeface="Calibri"/>
                <a:cs typeface="Calibri"/>
                <a:sym typeface="Calibri"/>
              </a:endParaRPr>
            </a:p>
          </p:txBody>
        </p:sp>
        <p:sp>
          <p:nvSpPr>
            <p:cNvPr id="869" name="Google Shape;869;p65"/>
            <p:cNvSpPr txBox="1"/>
            <p:nvPr/>
          </p:nvSpPr>
          <p:spPr>
            <a:xfrm>
              <a:off x="4635274" y="5156017"/>
              <a:ext cx="489484" cy="415498"/>
            </a:xfrm>
            <a:prstGeom prst="rect">
              <a:avLst/>
            </a:prstGeom>
            <a:noFill/>
            <a:ln>
              <a:noFill/>
            </a:ln>
          </p:spPr>
          <p:txBody>
            <a:bodyPr spcFirstLastPara="1" wrap="square" lIns="72000" tIns="0" rIns="0" bIns="0" anchor="t" anchorCtr="0">
              <a:noAutofit/>
            </a:bodyPr>
            <a:lstStyle/>
            <a:p>
              <a:pPr marL="0" marR="0" lvl="0" indent="0" algn="l" rtl="0">
                <a:lnSpc>
                  <a:spcPct val="90000"/>
                </a:lnSpc>
                <a:spcBef>
                  <a:spcPts val="0"/>
                </a:spcBef>
                <a:spcAft>
                  <a:spcPts val="0"/>
                </a:spcAft>
                <a:buNone/>
              </a:pPr>
              <a:r>
                <a:rPr lang="de-DE" sz="1000">
                  <a:solidFill>
                    <a:schemeClr val="lt1"/>
                  </a:solidFill>
                  <a:latin typeface="Calibri"/>
                  <a:ea typeface="Calibri"/>
                  <a:cs typeface="Calibri"/>
                  <a:sym typeface="Calibri"/>
                </a:rPr>
                <a:t>R	=	0</a:t>
              </a:r>
              <a:endParaRPr/>
            </a:p>
            <a:p>
              <a:pPr marL="0" marR="0" lvl="0" indent="0" algn="l" rtl="0">
                <a:lnSpc>
                  <a:spcPct val="90000"/>
                </a:lnSpc>
                <a:spcBef>
                  <a:spcPts val="0"/>
                </a:spcBef>
                <a:spcAft>
                  <a:spcPts val="0"/>
                </a:spcAft>
                <a:buNone/>
              </a:pPr>
              <a:r>
                <a:rPr lang="de-DE" sz="1000">
                  <a:solidFill>
                    <a:schemeClr val="lt1"/>
                  </a:solidFill>
                  <a:latin typeface="Calibri"/>
                  <a:ea typeface="Calibri"/>
                  <a:cs typeface="Calibri"/>
                  <a:sym typeface="Calibri"/>
                </a:rPr>
                <a:t>G	=	39</a:t>
              </a:r>
              <a:endParaRPr/>
            </a:p>
            <a:p>
              <a:pPr marL="0" marR="0" lvl="0" indent="0" algn="l" rtl="0">
                <a:lnSpc>
                  <a:spcPct val="90000"/>
                </a:lnSpc>
                <a:spcBef>
                  <a:spcPts val="0"/>
                </a:spcBef>
                <a:spcAft>
                  <a:spcPts val="0"/>
                </a:spcAft>
                <a:buNone/>
              </a:pPr>
              <a:r>
                <a:rPr lang="de-DE" sz="1000">
                  <a:solidFill>
                    <a:schemeClr val="lt1"/>
                  </a:solidFill>
                  <a:latin typeface="Calibri"/>
                  <a:ea typeface="Calibri"/>
                  <a:cs typeface="Calibri"/>
                  <a:sym typeface="Calibri"/>
                </a:rPr>
                <a:t>B	=	73</a:t>
              </a:r>
              <a:endParaRPr/>
            </a:p>
          </p:txBody>
        </p:sp>
        <p:sp>
          <p:nvSpPr>
            <p:cNvPr id="870" name="Google Shape;870;p65"/>
            <p:cNvSpPr txBox="1"/>
            <p:nvPr/>
          </p:nvSpPr>
          <p:spPr>
            <a:xfrm>
              <a:off x="5640388" y="5156017"/>
              <a:ext cx="489484" cy="415498"/>
            </a:xfrm>
            <a:prstGeom prst="rect">
              <a:avLst/>
            </a:prstGeom>
            <a:noFill/>
            <a:ln>
              <a:noFill/>
            </a:ln>
          </p:spPr>
          <p:txBody>
            <a:bodyPr spcFirstLastPara="1" wrap="square" lIns="72000" tIns="0" rIns="0" bIns="0" anchor="t" anchorCtr="0">
              <a:noAutofit/>
            </a:bodyPr>
            <a:lstStyle/>
            <a:p>
              <a:pPr marL="0" marR="0" lvl="0" indent="0" algn="l" rtl="0">
                <a:lnSpc>
                  <a:spcPct val="90000"/>
                </a:lnSpc>
                <a:spcBef>
                  <a:spcPts val="0"/>
                </a:spcBef>
                <a:spcAft>
                  <a:spcPts val="0"/>
                </a:spcAft>
                <a:buNone/>
              </a:pPr>
              <a:r>
                <a:rPr lang="de-DE" sz="1000">
                  <a:solidFill>
                    <a:schemeClr val="lt1"/>
                  </a:solidFill>
                  <a:latin typeface="Calibri"/>
                  <a:ea typeface="Calibri"/>
                  <a:cs typeface="Calibri"/>
                  <a:sym typeface="Calibri"/>
                </a:rPr>
                <a:t>R	=	123</a:t>
              </a:r>
              <a:endParaRPr/>
            </a:p>
            <a:p>
              <a:pPr marL="0" marR="0" lvl="0" indent="0" algn="l" rtl="0">
                <a:lnSpc>
                  <a:spcPct val="90000"/>
                </a:lnSpc>
                <a:spcBef>
                  <a:spcPts val="0"/>
                </a:spcBef>
                <a:spcAft>
                  <a:spcPts val="0"/>
                </a:spcAft>
                <a:buNone/>
              </a:pPr>
              <a:r>
                <a:rPr lang="de-DE" sz="1000">
                  <a:solidFill>
                    <a:schemeClr val="lt1"/>
                  </a:solidFill>
                  <a:latin typeface="Calibri"/>
                  <a:ea typeface="Calibri"/>
                  <a:cs typeface="Calibri"/>
                  <a:sym typeface="Calibri"/>
                </a:rPr>
                <a:t>G	=	206</a:t>
              </a:r>
              <a:endParaRPr/>
            </a:p>
            <a:p>
              <a:pPr marL="0" marR="0" lvl="0" indent="0" algn="l" rtl="0">
                <a:lnSpc>
                  <a:spcPct val="90000"/>
                </a:lnSpc>
                <a:spcBef>
                  <a:spcPts val="0"/>
                </a:spcBef>
                <a:spcAft>
                  <a:spcPts val="0"/>
                </a:spcAft>
                <a:buNone/>
              </a:pPr>
              <a:r>
                <a:rPr lang="de-DE" sz="1000">
                  <a:solidFill>
                    <a:schemeClr val="lt1"/>
                  </a:solidFill>
                  <a:latin typeface="Calibri"/>
                  <a:ea typeface="Calibri"/>
                  <a:cs typeface="Calibri"/>
                  <a:sym typeface="Calibri"/>
                </a:rPr>
                <a:t>B	=	246</a:t>
              </a:r>
              <a:endParaRPr/>
            </a:p>
          </p:txBody>
        </p:sp>
        <p:sp>
          <p:nvSpPr>
            <p:cNvPr id="871" name="Google Shape;871;p65"/>
            <p:cNvSpPr txBox="1"/>
            <p:nvPr/>
          </p:nvSpPr>
          <p:spPr>
            <a:xfrm>
              <a:off x="6645502" y="5156017"/>
              <a:ext cx="489484" cy="415498"/>
            </a:xfrm>
            <a:prstGeom prst="rect">
              <a:avLst/>
            </a:prstGeom>
            <a:noFill/>
            <a:ln>
              <a:noFill/>
            </a:ln>
          </p:spPr>
          <p:txBody>
            <a:bodyPr spcFirstLastPara="1" wrap="square" lIns="72000" tIns="0" rIns="0" bIns="0" anchor="t" anchorCtr="0">
              <a:noAutofit/>
            </a:bodyPr>
            <a:lstStyle/>
            <a:p>
              <a:pPr marL="0" marR="0" lvl="0" indent="0" algn="l" rtl="0">
                <a:lnSpc>
                  <a:spcPct val="90000"/>
                </a:lnSpc>
                <a:spcBef>
                  <a:spcPts val="0"/>
                </a:spcBef>
                <a:spcAft>
                  <a:spcPts val="0"/>
                </a:spcAft>
                <a:buNone/>
              </a:pPr>
              <a:r>
                <a:rPr lang="de-DE" sz="1000">
                  <a:solidFill>
                    <a:schemeClr val="lt1"/>
                  </a:solidFill>
                  <a:latin typeface="Calibri"/>
                  <a:ea typeface="Calibri"/>
                  <a:cs typeface="Calibri"/>
                  <a:sym typeface="Calibri"/>
                </a:rPr>
                <a:t>R	=	66</a:t>
              </a:r>
              <a:endParaRPr/>
            </a:p>
            <a:p>
              <a:pPr marL="0" marR="0" lvl="0" indent="0" algn="l" rtl="0">
                <a:lnSpc>
                  <a:spcPct val="90000"/>
                </a:lnSpc>
                <a:spcBef>
                  <a:spcPts val="0"/>
                </a:spcBef>
                <a:spcAft>
                  <a:spcPts val="0"/>
                </a:spcAft>
                <a:buNone/>
              </a:pPr>
              <a:r>
                <a:rPr lang="de-DE" sz="1000">
                  <a:solidFill>
                    <a:schemeClr val="lt1"/>
                  </a:solidFill>
                  <a:latin typeface="Calibri"/>
                  <a:ea typeface="Calibri"/>
                  <a:cs typeface="Calibri"/>
                  <a:sym typeface="Calibri"/>
                </a:rPr>
                <a:t>G	=	187</a:t>
              </a:r>
              <a:endParaRPr/>
            </a:p>
            <a:p>
              <a:pPr marL="0" marR="0" lvl="0" indent="0" algn="l" rtl="0">
                <a:lnSpc>
                  <a:spcPct val="90000"/>
                </a:lnSpc>
                <a:spcBef>
                  <a:spcPts val="0"/>
                </a:spcBef>
                <a:spcAft>
                  <a:spcPts val="0"/>
                </a:spcAft>
                <a:buNone/>
              </a:pPr>
              <a:r>
                <a:rPr lang="de-DE" sz="1000">
                  <a:solidFill>
                    <a:schemeClr val="lt1"/>
                  </a:solidFill>
                  <a:latin typeface="Calibri"/>
                  <a:ea typeface="Calibri"/>
                  <a:cs typeface="Calibri"/>
                  <a:sym typeface="Calibri"/>
                </a:rPr>
                <a:t>B	=	217</a:t>
              </a:r>
              <a:endParaRPr/>
            </a:p>
          </p:txBody>
        </p:sp>
      </p:grpSp>
      <p:sp>
        <p:nvSpPr>
          <p:cNvPr id="872" name="Google Shape;872;p65"/>
          <p:cNvSpPr txBox="1"/>
          <p:nvPr/>
        </p:nvSpPr>
        <p:spPr>
          <a:xfrm>
            <a:off x="635000" y="2198908"/>
            <a:ext cx="1378070" cy="246221"/>
          </a:xfrm>
          <a:prstGeom prst="rect">
            <a:avLst/>
          </a:prstGeom>
          <a:noFill/>
          <a:ln>
            <a:noFill/>
          </a:ln>
        </p:spPr>
        <p:txBody>
          <a:bodyPr spcFirstLastPara="1" wrap="square" lIns="0" tIns="0" rIns="0" bIns="0" anchor="t" anchorCtr="0">
            <a:noAutofit/>
          </a:bodyPr>
          <a:lstStyle/>
          <a:p>
            <a:pPr marL="271463" marR="0" lvl="0" indent="-271463" algn="l" rtl="0">
              <a:spcBef>
                <a:spcPts val="0"/>
              </a:spcBef>
              <a:spcAft>
                <a:spcPts val="0"/>
              </a:spcAft>
              <a:buClr>
                <a:schemeClr val="accent1"/>
              </a:buClr>
              <a:buSzPts val="1360"/>
              <a:buFont typeface="Noto Sans Symbols"/>
              <a:buChar char="•"/>
            </a:pPr>
            <a:r>
              <a:rPr lang="de-DE" sz="1600">
                <a:solidFill>
                  <a:schemeClr val="dk1"/>
                </a:solidFill>
                <a:latin typeface="Calibri"/>
                <a:ea typeface="Calibri"/>
                <a:cs typeface="Calibri"/>
                <a:sym typeface="Calibri"/>
              </a:rPr>
              <a:t>Primärfarben</a:t>
            </a:r>
            <a:endParaRPr/>
          </a:p>
        </p:txBody>
      </p:sp>
      <p:grpSp>
        <p:nvGrpSpPr>
          <p:cNvPr id="873" name="Google Shape;873;p65"/>
          <p:cNvGrpSpPr/>
          <p:nvPr/>
        </p:nvGrpSpPr>
        <p:grpSpPr>
          <a:xfrm>
            <a:off x="630001" y="2558135"/>
            <a:ext cx="914400" cy="914400"/>
            <a:chOff x="635000" y="2558135"/>
            <a:chExt cx="914400" cy="914400"/>
          </a:xfrm>
        </p:grpSpPr>
        <p:sp>
          <p:nvSpPr>
            <p:cNvPr id="874" name="Google Shape;874;p65"/>
            <p:cNvSpPr/>
            <p:nvPr/>
          </p:nvSpPr>
          <p:spPr>
            <a:xfrm>
              <a:off x="635000" y="2558135"/>
              <a:ext cx="914400" cy="914400"/>
            </a:xfrm>
            <a:prstGeom prst="rect">
              <a:avLst/>
            </a:prstGeom>
            <a:solidFill>
              <a:schemeClr val="accent1"/>
            </a:solidFill>
            <a:ln>
              <a:noFill/>
            </a:ln>
          </p:spPr>
          <p:txBody>
            <a:bodyPr spcFirstLastPara="1" wrap="square" lIns="72000" tIns="72000" rIns="108000" bIns="108000" anchor="t" anchorCtr="0">
              <a:noAutofit/>
            </a:bodyPr>
            <a:lstStyle/>
            <a:p>
              <a:pPr marL="0" marR="0" lvl="0" indent="0" algn="l" rtl="0">
                <a:spcBef>
                  <a:spcPts val="0"/>
                </a:spcBef>
                <a:spcAft>
                  <a:spcPts val="0"/>
                </a:spcAft>
                <a:buNone/>
              </a:pPr>
              <a:r>
                <a:rPr lang="de-DE" sz="1000">
                  <a:solidFill>
                    <a:schemeClr val="lt1"/>
                  </a:solidFill>
                  <a:latin typeface="Calibri"/>
                  <a:ea typeface="Calibri"/>
                  <a:cs typeface="Calibri"/>
                  <a:sym typeface="Calibri"/>
                </a:rPr>
                <a:t>Arvato-Blue</a:t>
              </a:r>
              <a:endParaRPr/>
            </a:p>
          </p:txBody>
        </p:sp>
        <p:sp>
          <p:nvSpPr>
            <p:cNvPr id="875" name="Google Shape;875;p65"/>
            <p:cNvSpPr txBox="1"/>
            <p:nvPr/>
          </p:nvSpPr>
          <p:spPr>
            <a:xfrm>
              <a:off x="635000" y="2994043"/>
              <a:ext cx="688256" cy="415498"/>
            </a:xfrm>
            <a:prstGeom prst="rect">
              <a:avLst/>
            </a:prstGeom>
            <a:noFill/>
            <a:ln>
              <a:noFill/>
            </a:ln>
          </p:spPr>
          <p:txBody>
            <a:bodyPr spcFirstLastPara="1" wrap="square" lIns="72000" tIns="0" rIns="0" bIns="0" anchor="t" anchorCtr="0">
              <a:noAutofit/>
            </a:bodyPr>
            <a:lstStyle/>
            <a:p>
              <a:pPr marL="0" marR="0" lvl="0" indent="0" algn="l" rtl="0">
                <a:lnSpc>
                  <a:spcPct val="90000"/>
                </a:lnSpc>
                <a:spcBef>
                  <a:spcPts val="0"/>
                </a:spcBef>
                <a:spcAft>
                  <a:spcPts val="0"/>
                </a:spcAft>
                <a:buNone/>
              </a:pPr>
              <a:r>
                <a:rPr lang="de-DE" sz="1000">
                  <a:solidFill>
                    <a:schemeClr val="lt1"/>
                  </a:solidFill>
                  <a:latin typeface="Calibri"/>
                  <a:ea typeface="Calibri"/>
                  <a:cs typeface="Calibri"/>
                  <a:sym typeface="Calibri"/>
                </a:rPr>
                <a:t>R	=	0	</a:t>
              </a:r>
              <a:endParaRPr/>
            </a:p>
            <a:p>
              <a:pPr marL="0" marR="0" lvl="0" indent="0" algn="l" rtl="0">
                <a:lnSpc>
                  <a:spcPct val="90000"/>
                </a:lnSpc>
                <a:spcBef>
                  <a:spcPts val="0"/>
                </a:spcBef>
                <a:spcAft>
                  <a:spcPts val="0"/>
                </a:spcAft>
                <a:buNone/>
              </a:pPr>
              <a:r>
                <a:rPr lang="de-DE" sz="1000">
                  <a:solidFill>
                    <a:schemeClr val="lt1"/>
                  </a:solidFill>
                  <a:latin typeface="Calibri"/>
                  <a:ea typeface="Calibri"/>
                  <a:cs typeface="Calibri"/>
                  <a:sym typeface="Calibri"/>
                </a:rPr>
                <a:t>G = 104</a:t>
              </a:r>
              <a:endParaRPr/>
            </a:p>
            <a:p>
              <a:pPr marL="0" marR="0" lvl="0" indent="0" algn="l" rtl="0">
                <a:lnSpc>
                  <a:spcPct val="90000"/>
                </a:lnSpc>
                <a:spcBef>
                  <a:spcPts val="0"/>
                </a:spcBef>
                <a:spcAft>
                  <a:spcPts val="0"/>
                </a:spcAft>
                <a:buNone/>
              </a:pPr>
              <a:r>
                <a:rPr lang="de-DE" sz="1000">
                  <a:solidFill>
                    <a:schemeClr val="lt1"/>
                  </a:solidFill>
                  <a:latin typeface="Calibri"/>
                  <a:ea typeface="Calibri"/>
                  <a:cs typeface="Calibri"/>
                  <a:sym typeface="Calibri"/>
                </a:rPr>
                <a:t>B	= 169</a:t>
              </a:r>
              <a:endParaRPr/>
            </a:p>
          </p:txBody>
        </p:sp>
      </p:grpSp>
      <p:sp>
        <p:nvSpPr>
          <p:cNvPr id="876" name="Google Shape;876;p65"/>
          <p:cNvSpPr/>
          <p:nvPr/>
        </p:nvSpPr>
        <p:spPr>
          <a:xfrm>
            <a:off x="634884" y="3559379"/>
            <a:ext cx="914400" cy="914400"/>
          </a:xfrm>
          <a:prstGeom prst="rect">
            <a:avLst/>
          </a:prstGeom>
          <a:solidFill>
            <a:schemeClr val="lt1"/>
          </a:solidFill>
          <a:ln w="9525" cap="flat" cmpd="sng">
            <a:solidFill>
              <a:schemeClr val="accent5"/>
            </a:solidFill>
            <a:prstDash val="solid"/>
            <a:round/>
            <a:headEnd type="none" w="sm" len="sm"/>
            <a:tailEnd type="none" w="sm" len="sm"/>
          </a:ln>
        </p:spPr>
        <p:txBody>
          <a:bodyPr spcFirstLastPara="1" wrap="square" lIns="72000" tIns="72000" rIns="180000" bIns="180000" anchor="t" anchorCtr="0">
            <a:noAutofit/>
          </a:bodyPr>
          <a:lstStyle/>
          <a:p>
            <a:pPr marL="0" marR="0" lvl="0" indent="0" algn="l" rtl="0">
              <a:spcBef>
                <a:spcPts val="0"/>
              </a:spcBef>
              <a:spcAft>
                <a:spcPts val="0"/>
              </a:spcAft>
              <a:buNone/>
            </a:pPr>
            <a:r>
              <a:rPr lang="de-DE" sz="1000">
                <a:solidFill>
                  <a:schemeClr val="dk1"/>
                </a:solidFill>
                <a:latin typeface="Calibri"/>
                <a:ea typeface="Calibri"/>
                <a:cs typeface="Calibri"/>
                <a:sym typeface="Calibri"/>
              </a:rPr>
              <a:t>White</a:t>
            </a:r>
            <a:endParaRPr/>
          </a:p>
        </p:txBody>
      </p:sp>
      <p:sp>
        <p:nvSpPr>
          <p:cNvPr id="877" name="Google Shape;877;p65"/>
          <p:cNvSpPr/>
          <p:nvPr/>
        </p:nvSpPr>
        <p:spPr>
          <a:xfrm>
            <a:off x="1639999" y="3559379"/>
            <a:ext cx="914400" cy="914400"/>
          </a:xfrm>
          <a:prstGeom prst="rect">
            <a:avLst/>
          </a:prstGeom>
          <a:solidFill>
            <a:schemeClr val="dk1"/>
          </a:solidFill>
          <a:ln>
            <a:noFill/>
          </a:ln>
        </p:spPr>
        <p:txBody>
          <a:bodyPr spcFirstLastPara="1" wrap="square" lIns="72000" tIns="72000" rIns="72000" bIns="72000" anchor="t" anchorCtr="0">
            <a:noAutofit/>
          </a:bodyPr>
          <a:lstStyle/>
          <a:p>
            <a:pPr marL="0" marR="0" lvl="0" indent="0" algn="l" rtl="0">
              <a:spcBef>
                <a:spcPts val="0"/>
              </a:spcBef>
              <a:spcAft>
                <a:spcPts val="0"/>
              </a:spcAft>
              <a:buNone/>
            </a:pPr>
            <a:r>
              <a:rPr lang="de-DE" sz="1000">
                <a:solidFill>
                  <a:schemeClr val="lt1"/>
                </a:solidFill>
                <a:latin typeface="Calibri"/>
                <a:ea typeface="Calibri"/>
                <a:cs typeface="Calibri"/>
                <a:sym typeface="Calibri"/>
              </a:rPr>
              <a:t>Black</a:t>
            </a:r>
            <a:endParaRPr/>
          </a:p>
        </p:txBody>
      </p:sp>
      <p:sp>
        <p:nvSpPr>
          <p:cNvPr id="878" name="Google Shape;878;p65"/>
          <p:cNvSpPr/>
          <p:nvPr/>
        </p:nvSpPr>
        <p:spPr>
          <a:xfrm>
            <a:off x="2645114" y="3559379"/>
            <a:ext cx="914400" cy="914400"/>
          </a:xfrm>
          <a:prstGeom prst="rect">
            <a:avLst/>
          </a:prstGeom>
          <a:solidFill>
            <a:srgbClr val="646464"/>
          </a:solidFill>
          <a:ln>
            <a:noFill/>
          </a:ln>
        </p:spPr>
        <p:txBody>
          <a:bodyPr spcFirstLastPara="1" wrap="square" lIns="72000" tIns="72000" rIns="72000" bIns="72000" anchor="t" anchorCtr="0">
            <a:noAutofit/>
          </a:bodyPr>
          <a:lstStyle/>
          <a:p>
            <a:pPr marL="0" marR="0" lvl="0" indent="0" algn="l" rtl="0">
              <a:spcBef>
                <a:spcPts val="0"/>
              </a:spcBef>
              <a:spcAft>
                <a:spcPts val="0"/>
              </a:spcAft>
              <a:buNone/>
            </a:pPr>
            <a:r>
              <a:rPr lang="de-DE" sz="1000">
                <a:solidFill>
                  <a:schemeClr val="lt1"/>
                </a:solidFill>
                <a:latin typeface="Calibri"/>
                <a:ea typeface="Calibri"/>
                <a:cs typeface="Calibri"/>
                <a:sym typeface="Calibri"/>
              </a:rPr>
              <a:t>Grey</a:t>
            </a:r>
            <a:endParaRPr/>
          </a:p>
        </p:txBody>
      </p:sp>
      <p:sp>
        <p:nvSpPr>
          <p:cNvPr id="879" name="Google Shape;879;p65"/>
          <p:cNvSpPr txBox="1"/>
          <p:nvPr/>
        </p:nvSpPr>
        <p:spPr>
          <a:xfrm>
            <a:off x="630001" y="3995287"/>
            <a:ext cx="471851" cy="415498"/>
          </a:xfrm>
          <a:prstGeom prst="rect">
            <a:avLst/>
          </a:prstGeom>
          <a:noFill/>
          <a:ln>
            <a:noFill/>
          </a:ln>
        </p:spPr>
        <p:txBody>
          <a:bodyPr spcFirstLastPara="1" wrap="square" lIns="72000" tIns="0" rIns="0" bIns="0" anchor="t" anchorCtr="0">
            <a:noAutofit/>
          </a:bodyPr>
          <a:lstStyle/>
          <a:p>
            <a:pPr marL="0" marR="0" lvl="0" indent="0" algn="l" rtl="0">
              <a:lnSpc>
                <a:spcPct val="90000"/>
              </a:lnSpc>
              <a:spcBef>
                <a:spcPts val="0"/>
              </a:spcBef>
              <a:spcAft>
                <a:spcPts val="0"/>
              </a:spcAft>
              <a:buNone/>
            </a:pPr>
            <a:r>
              <a:rPr lang="de-DE" sz="1000">
                <a:solidFill>
                  <a:schemeClr val="dk1"/>
                </a:solidFill>
                <a:latin typeface="Calibri"/>
                <a:ea typeface="Calibri"/>
                <a:cs typeface="Calibri"/>
                <a:sym typeface="Calibri"/>
              </a:rPr>
              <a:t>R	= 255</a:t>
            </a:r>
            <a:endParaRPr/>
          </a:p>
          <a:p>
            <a:pPr marL="0" marR="0" lvl="0" indent="0" algn="l" rtl="0">
              <a:lnSpc>
                <a:spcPct val="90000"/>
              </a:lnSpc>
              <a:spcBef>
                <a:spcPts val="0"/>
              </a:spcBef>
              <a:spcAft>
                <a:spcPts val="0"/>
              </a:spcAft>
              <a:buNone/>
            </a:pPr>
            <a:r>
              <a:rPr lang="de-DE" sz="1000">
                <a:solidFill>
                  <a:schemeClr val="dk1"/>
                </a:solidFill>
                <a:latin typeface="Calibri"/>
                <a:ea typeface="Calibri"/>
                <a:cs typeface="Calibri"/>
                <a:sym typeface="Calibri"/>
              </a:rPr>
              <a:t>G = 255</a:t>
            </a:r>
            <a:endParaRPr/>
          </a:p>
          <a:p>
            <a:pPr marL="0" marR="0" lvl="0" indent="0" algn="l" rtl="0">
              <a:lnSpc>
                <a:spcPct val="90000"/>
              </a:lnSpc>
              <a:spcBef>
                <a:spcPts val="0"/>
              </a:spcBef>
              <a:spcAft>
                <a:spcPts val="0"/>
              </a:spcAft>
              <a:buNone/>
            </a:pPr>
            <a:r>
              <a:rPr lang="de-DE" sz="1000">
                <a:solidFill>
                  <a:schemeClr val="dk1"/>
                </a:solidFill>
                <a:latin typeface="Calibri"/>
                <a:ea typeface="Calibri"/>
                <a:cs typeface="Calibri"/>
                <a:sym typeface="Calibri"/>
              </a:rPr>
              <a:t>B	= 255</a:t>
            </a:r>
            <a:endParaRPr/>
          </a:p>
        </p:txBody>
      </p:sp>
      <p:sp>
        <p:nvSpPr>
          <p:cNvPr id="880" name="Google Shape;880;p65"/>
          <p:cNvSpPr txBox="1"/>
          <p:nvPr/>
        </p:nvSpPr>
        <p:spPr>
          <a:xfrm>
            <a:off x="1639999" y="3995287"/>
            <a:ext cx="489484" cy="415498"/>
          </a:xfrm>
          <a:prstGeom prst="rect">
            <a:avLst/>
          </a:prstGeom>
          <a:noFill/>
          <a:ln>
            <a:noFill/>
          </a:ln>
        </p:spPr>
        <p:txBody>
          <a:bodyPr spcFirstLastPara="1" wrap="square" lIns="72000" tIns="0" rIns="0" bIns="0" anchor="t" anchorCtr="0">
            <a:noAutofit/>
          </a:bodyPr>
          <a:lstStyle/>
          <a:p>
            <a:pPr marL="0" marR="0" lvl="0" indent="0" algn="l" rtl="0">
              <a:lnSpc>
                <a:spcPct val="90000"/>
              </a:lnSpc>
              <a:spcBef>
                <a:spcPts val="0"/>
              </a:spcBef>
              <a:spcAft>
                <a:spcPts val="0"/>
              </a:spcAft>
              <a:buNone/>
            </a:pPr>
            <a:r>
              <a:rPr lang="de-DE" sz="1000">
                <a:solidFill>
                  <a:schemeClr val="lt1"/>
                </a:solidFill>
                <a:latin typeface="Calibri"/>
                <a:ea typeface="Calibri"/>
                <a:cs typeface="Calibri"/>
                <a:sym typeface="Calibri"/>
              </a:rPr>
              <a:t>R	=	0</a:t>
            </a:r>
            <a:endParaRPr/>
          </a:p>
          <a:p>
            <a:pPr marL="0" marR="0" lvl="0" indent="0" algn="l" rtl="0">
              <a:lnSpc>
                <a:spcPct val="90000"/>
              </a:lnSpc>
              <a:spcBef>
                <a:spcPts val="0"/>
              </a:spcBef>
              <a:spcAft>
                <a:spcPts val="0"/>
              </a:spcAft>
              <a:buNone/>
            </a:pPr>
            <a:r>
              <a:rPr lang="de-DE" sz="1000">
                <a:solidFill>
                  <a:schemeClr val="lt1"/>
                </a:solidFill>
                <a:latin typeface="Calibri"/>
                <a:ea typeface="Calibri"/>
                <a:cs typeface="Calibri"/>
                <a:sym typeface="Calibri"/>
              </a:rPr>
              <a:t>G	=	0</a:t>
            </a:r>
            <a:endParaRPr/>
          </a:p>
          <a:p>
            <a:pPr marL="0" marR="0" lvl="0" indent="0" algn="l" rtl="0">
              <a:lnSpc>
                <a:spcPct val="90000"/>
              </a:lnSpc>
              <a:spcBef>
                <a:spcPts val="0"/>
              </a:spcBef>
              <a:spcAft>
                <a:spcPts val="0"/>
              </a:spcAft>
              <a:buNone/>
            </a:pPr>
            <a:r>
              <a:rPr lang="de-DE" sz="1000">
                <a:solidFill>
                  <a:schemeClr val="lt1"/>
                </a:solidFill>
                <a:latin typeface="Calibri"/>
                <a:ea typeface="Calibri"/>
                <a:cs typeface="Calibri"/>
                <a:sym typeface="Calibri"/>
              </a:rPr>
              <a:t>B	=	0</a:t>
            </a:r>
            <a:endParaRPr/>
          </a:p>
        </p:txBody>
      </p:sp>
      <p:sp>
        <p:nvSpPr>
          <p:cNvPr id="881" name="Google Shape;881;p65"/>
          <p:cNvSpPr txBox="1"/>
          <p:nvPr/>
        </p:nvSpPr>
        <p:spPr>
          <a:xfrm>
            <a:off x="2645114" y="3995287"/>
            <a:ext cx="489484" cy="415498"/>
          </a:xfrm>
          <a:prstGeom prst="rect">
            <a:avLst/>
          </a:prstGeom>
          <a:noFill/>
          <a:ln>
            <a:noFill/>
          </a:ln>
        </p:spPr>
        <p:txBody>
          <a:bodyPr spcFirstLastPara="1" wrap="square" lIns="72000" tIns="0" rIns="0" bIns="0" anchor="t" anchorCtr="0">
            <a:noAutofit/>
          </a:bodyPr>
          <a:lstStyle/>
          <a:p>
            <a:pPr marL="0" marR="0" lvl="0" indent="0" algn="l" rtl="0">
              <a:lnSpc>
                <a:spcPct val="90000"/>
              </a:lnSpc>
              <a:spcBef>
                <a:spcPts val="0"/>
              </a:spcBef>
              <a:spcAft>
                <a:spcPts val="0"/>
              </a:spcAft>
              <a:buNone/>
            </a:pPr>
            <a:r>
              <a:rPr lang="de-DE" sz="1000">
                <a:solidFill>
                  <a:schemeClr val="lt1"/>
                </a:solidFill>
                <a:latin typeface="Calibri"/>
                <a:ea typeface="Calibri"/>
                <a:cs typeface="Calibri"/>
                <a:sym typeface="Calibri"/>
              </a:rPr>
              <a:t>R	=	100</a:t>
            </a:r>
            <a:endParaRPr/>
          </a:p>
          <a:p>
            <a:pPr marL="0" marR="0" lvl="0" indent="0" algn="l" rtl="0">
              <a:lnSpc>
                <a:spcPct val="90000"/>
              </a:lnSpc>
              <a:spcBef>
                <a:spcPts val="0"/>
              </a:spcBef>
              <a:spcAft>
                <a:spcPts val="0"/>
              </a:spcAft>
              <a:buNone/>
            </a:pPr>
            <a:r>
              <a:rPr lang="de-DE" sz="1000">
                <a:solidFill>
                  <a:schemeClr val="lt1"/>
                </a:solidFill>
                <a:latin typeface="Calibri"/>
                <a:ea typeface="Calibri"/>
                <a:cs typeface="Calibri"/>
                <a:sym typeface="Calibri"/>
              </a:rPr>
              <a:t>G	=	100</a:t>
            </a:r>
            <a:endParaRPr/>
          </a:p>
          <a:p>
            <a:pPr marL="0" marR="0" lvl="0" indent="0" algn="l" rtl="0">
              <a:lnSpc>
                <a:spcPct val="90000"/>
              </a:lnSpc>
              <a:spcBef>
                <a:spcPts val="0"/>
              </a:spcBef>
              <a:spcAft>
                <a:spcPts val="0"/>
              </a:spcAft>
              <a:buNone/>
            </a:pPr>
            <a:r>
              <a:rPr lang="de-DE" sz="1000">
                <a:solidFill>
                  <a:schemeClr val="lt1"/>
                </a:solidFill>
                <a:latin typeface="Calibri"/>
                <a:ea typeface="Calibri"/>
                <a:cs typeface="Calibri"/>
                <a:sym typeface="Calibri"/>
              </a:rPr>
              <a:t>B	=	100</a:t>
            </a:r>
            <a:endParaRPr/>
          </a:p>
        </p:txBody>
      </p:sp>
      <p:grpSp>
        <p:nvGrpSpPr>
          <p:cNvPr id="882" name="Google Shape;882;p65"/>
          <p:cNvGrpSpPr/>
          <p:nvPr/>
        </p:nvGrpSpPr>
        <p:grpSpPr>
          <a:xfrm>
            <a:off x="1639999" y="2558135"/>
            <a:ext cx="5914904" cy="908179"/>
            <a:chOff x="1639999" y="2558135"/>
            <a:chExt cx="5914904" cy="908179"/>
          </a:xfrm>
        </p:grpSpPr>
        <p:sp>
          <p:nvSpPr>
            <p:cNvPr id="883" name="Google Shape;883;p65"/>
            <p:cNvSpPr/>
            <p:nvPr/>
          </p:nvSpPr>
          <p:spPr>
            <a:xfrm>
              <a:off x="1639999" y="2558135"/>
              <a:ext cx="562135" cy="908179"/>
            </a:xfrm>
            <a:prstGeom prst="rect">
              <a:avLst/>
            </a:prstGeom>
            <a:solidFill>
              <a:srgbClr val="1983BA"/>
            </a:solidFill>
            <a:ln>
              <a:noFill/>
            </a:ln>
          </p:spPr>
          <p:txBody>
            <a:bodyPr spcFirstLastPara="1" wrap="square" lIns="90000" tIns="46800" rIns="90000" bIns="46800" anchor="b" anchorCtr="0">
              <a:noAutofit/>
            </a:bodyPr>
            <a:lstStyle/>
            <a:p>
              <a:pPr marL="0" marR="0" lvl="0" indent="0" algn="l" rtl="0">
                <a:lnSpc>
                  <a:spcPct val="90000"/>
                </a:lnSpc>
                <a:spcBef>
                  <a:spcPts val="0"/>
                </a:spcBef>
                <a:spcAft>
                  <a:spcPts val="0"/>
                </a:spcAft>
                <a:buNone/>
              </a:pPr>
              <a:r>
                <a:rPr lang="de-DE" sz="1000" b="1">
                  <a:solidFill>
                    <a:schemeClr val="lt1"/>
                  </a:solidFill>
                  <a:latin typeface="Calibri"/>
                  <a:ea typeface="Calibri"/>
                  <a:cs typeface="Calibri"/>
                  <a:sym typeface="Calibri"/>
                </a:rPr>
                <a:t>90%</a:t>
              </a:r>
              <a:endParaRPr/>
            </a:p>
            <a:p>
              <a:pPr marL="0" marR="0" lvl="0" indent="0" algn="l" rtl="0">
                <a:lnSpc>
                  <a:spcPct val="90000"/>
                </a:lnSpc>
                <a:spcBef>
                  <a:spcPts val="0"/>
                </a:spcBef>
                <a:spcAft>
                  <a:spcPts val="0"/>
                </a:spcAft>
                <a:buNone/>
              </a:pPr>
              <a:r>
                <a:rPr lang="de-DE" sz="1000">
                  <a:solidFill>
                    <a:schemeClr val="lt1"/>
                  </a:solidFill>
                  <a:latin typeface="Calibri"/>
                  <a:ea typeface="Calibri"/>
                  <a:cs typeface="Calibri"/>
                  <a:sym typeface="Calibri"/>
                </a:rPr>
                <a:t>25</a:t>
              </a:r>
              <a:endParaRPr/>
            </a:p>
            <a:p>
              <a:pPr marL="0" marR="0" lvl="0" indent="0" algn="l" rtl="0">
                <a:lnSpc>
                  <a:spcPct val="90000"/>
                </a:lnSpc>
                <a:spcBef>
                  <a:spcPts val="0"/>
                </a:spcBef>
                <a:spcAft>
                  <a:spcPts val="0"/>
                </a:spcAft>
                <a:buNone/>
              </a:pPr>
              <a:r>
                <a:rPr lang="de-DE" sz="1000">
                  <a:solidFill>
                    <a:schemeClr val="lt1"/>
                  </a:solidFill>
                  <a:latin typeface="Calibri"/>
                  <a:ea typeface="Calibri"/>
                  <a:cs typeface="Calibri"/>
                  <a:sym typeface="Calibri"/>
                </a:rPr>
                <a:t>131</a:t>
              </a:r>
              <a:endParaRPr/>
            </a:p>
            <a:p>
              <a:pPr marL="0" marR="0" lvl="0" indent="0" algn="l" rtl="0">
                <a:lnSpc>
                  <a:spcPct val="90000"/>
                </a:lnSpc>
                <a:spcBef>
                  <a:spcPts val="0"/>
                </a:spcBef>
                <a:spcAft>
                  <a:spcPts val="0"/>
                </a:spcAft>
                <a:buNone/>
              </a:pPr>
              <a:r>
                <a:rPr lang="de-DE" sz="1000">
                  <a:solidFill>
                    <a:schemeClr val="lt1"/>
                  </a:solidFill>
                  <a:latin typeface="Calibri"/>
                  <a:ea typeface="Calibri"/>
                  <a:cs typeface="Calibri"/>
                  <a:sym typeface="Calibri"/>
                </a:rPr>
                <a:t>186</a:t>
              </a:r>
              <a:endParaRPr/>
            </a:p>
          </p:txBody>
        </p:sp>
        <p:sp>
          <p:nvSpPr>
            <p:cNvPr id="884" name="Google Shape;884;p65"/>
            <p:cNvSpPr/>
            <p:nvPr/>
          </p:nvSpPr>
          <p:spPr>
            <a:xfrm>
              <a:off x="2309095" y="2558135"/>
              <a:ext cx="562135" cy="908179"/>
            </a:xfrm>
            <a:prstGeom prst="rect">
              <a:avLst/>
            </a:prstGeom>
            <a:solidFill>
              <a:srgbClr val="3391C1"/>
            </a:solidFill>
            <a:ln>
              <a:noFill/>
            </a:ln>
          </p:spPr>
          <p:txBody>
            <a:bodyPr spcFirstLastPara="1" wrap="square" lIns="90000" tIns="46800" rIns="90000" bIns="46800" anchor="b" anchorCtr="0">
              <a:noAutofit/>
            </a:bodyPr>
            <a:lstStyle/>
            <a:p>
              <a:pPr marL="0" marR="0" lvl="0" indent="0" algn="l" rtl="0">
                <a:lnSpc>
                  <a:spcPct val="90000"/>
                </a:lnSpc>
                <a:spcBef>
                  <a:spcPts val="0"/>
                </a:spcBef>
                <a:spcAft>
                  <a:spcPts val="0"/>
                </a:spcAft>
                <a:buNone/>
              </a:pPr>
              <a:r>
                <a:rPr lang="de-DE" sz="1000" b="1">
                  <a:solidFill>
                    <a:schemeClr val="lt1"/>
                  </a:solidFill>
                  <a:latin typeface="Calibri"/>
                  <a:ea typeface="Calibri"/>
                  <a:cs typeface="Calibri"/>
                  <a:sym typeface="Calibri"/>
                </a:rPr>
                <a:t>80%</a:t>
              </a:r>
              <a:endParaRPr/>
            </a:p>
            <a:p>
              <a:pPr marL="0" marR="0" lvl="0" indent="0" algn="l" rtl="0">
                <a:lnSpc>
                  <a:spcPct val="90000"/>
                </a:lnSpc>
                <a:spcBef>
                  <a:spcPts val="0"/>
                </a:spcBef>
                <a:spcAft>
                  <a:spcPts val="0"/>
                </a:spcAft>
                <a:buNone/>
              </a:pPr>
              <a:r>
                <a:rPr lang="de-DE" sz="1000">
                  <a:solidFill>
                    <a:schemeClr val="lt1"/>
                  </a:solidFill>
                  <a:latin typeface="Calibri"/>
                  <a:ea typeface="Calibri"/>
                  <a:cs typeface="Calibri"/>
                  <a:sym typeface="Calibri"/>
                </a:rPr>
                <a:t>51</a:t>
              </a:r>
              <a:endParaRPr/>
            </a:p>
            <a:p>
              <a:pPr marL="0" marR="0" lvl="0" indent="0" algn="l" rtl="0">
                <a:lnSpc>
                  <a:spcPct val="90000"/>
                </a:lnSpc>
                <a:spcBef>
                  <a:spcPts val="0"/>
                </a:spcBef>
                <a:spcAft>
                  <a:spcPts val="0"/>
                </a:spcAft>
                <a:buNone/>
              </a:pPr>
              <a:r>
                <a:rPr lang="de-DE" sz="1000">
                  <a:solidFill>
                    <a:schemeClr val="lt1"/>
                  </a:solidFill>
                  <a:latin typeface="Calibri"/>
                  <a:ea typeface="Calibri"/>
                  <a:cs typeface="Calibri"/>
                  <a:sym typeface="Calibri"/>
                </a:rPr>
                <a:t>145</a:t>
              </a:r>
              <a:endParaRPr/>
            </a:p>
            <a:p>
              <a:pPr marL="0" marR="0" lvl="0" indent="0" algn="l" rtl="0">
                <a:lnSpc>
                  <a:spcPct val="90000"/>
                </a:lnSpc>
                <a:spcBef>
                  <a:spcPts val="0"/>
                </a:spcBef>
                <a:spcAft>
                  <a:spcPts val="0"/>
                </a:spcAft>
                <a:buNone/>
              </a:pPr>
              <a:r>
                <a:rPr lang="de-DE" sz="1000">
                  <a:solidFill>
                    <a:schemeClr val="lt1"/>
                  </a:solidFill>
                  <a:latin typeface="Calibri"/>
                  <a:ea typeface="Calibri"/>
                  <a:cs typeface="Calibri"/>
                  <a:sym typeface="Calibri"/>
                </a:rPr>
                <a:t>193</a:t>
              </a:r>
              <a:endParaRPr/>
            </a:p>
          </p:txBody>
        </p:sp>
        <p:sp>
          <p:nvSpPr>
            <p:cNvPr id="885" name="Google Shape;885;p65"/>
            <p:cNvSpPr/>
            <p:nvPr/>
          </p:nvSpPr>
          <p:spPr>
            <a:xfrm>
              <a:off x="2978191" y="2558135"/>
              <a:ext cx="562135" cy="908179"/>
            </a:xfrm>
            <a:prstGeom prst="rect">
              <a:avLst/>
            </a:prstGeom>
            <a:solidFill>
              <a:srgbClr val="4C9FC9"/>
            </a:solidFill>
            <a:ln>
              <a:noFill/>
            </a:ln>
          </p:spPr>
          <p:txBody>
            <a:bodyPr spcFirstLastPara="1" wrap="square" lIns="90000" tIns="46800" rIns="90000" bIns="46800" anchor="b" anchorCtr="0">
              <a:noAutofit/>
            </a:bodyPr>
            <a:lstStyle/>
            <a:p>
              <a:pPr marL="0" marR="0" lvl="0" indent="0" algn="l" rtl="0">
                <a:lnSpc>
                  <a:spcPct val="90000"/>
                </a:lnSpc>
                <a:spcBef>
                  <a:spcPts val="0"/>
                </a:spcBef>
                <a:spcAft>
                  <a:spcPts val="0"/>
                </a:spcAft>
                <a:buNone/>
              </a:pPr>
              <a:r>
                <a:rPr lang="de-DE" sz="1000" b="1">
                  <a:solidFill>
                    <a:schemeClr val="lt1"/>
                  </a:solidFill>
                  <a:latin typeface="Calibri"/>
                  <a:ea typeface="Calibri"/>
                  <a:cs typeface="Calibri"/>
                  <a:sym typeface="Calibri"/>
                </a:rPr>
                <a:t>70%</a:t>
              </a:r>
              <a:endParaRPr/>
            </a:p>
            <a:p>
              <a:pPr marL="0" marR="0" lvl="0" indent="0" algn="l" rtl="0">
                <a:lnSpc>
                  <a:spcPct val="90000"/>
                </a:lnSpc>
                <a:spcBef>
                  <a:spcPts val="0"/>
                </a:spcBef>
                <a:spcAft>
                  <a:spcPts val="0"/>
                </a:spcAft>
                <a:buNone/>
              </a:pPr>
              <a:r>
                <a:rPr lang="de-DE" sz="1000">
                  <a:solidFill>
                    <a:schemeClr val="lt1"/>
                  </a:solidFill>
                  <a:latin typeface="Calibri"/>
                  <a:ea typeface="Calibri"/>
                  <a:cs typeface="Calibri"/>
                  <a:sym typeface="Calibri"/>
                </a:rPr>
                <a:t>76</a:t>
              </a:r>
              <a:endParaRPr/>
            </a:p>
            <a:p>
              <a:pPr marL="0" marR="0" lvl="0" indent="0" algn="l" rtl="0">
                <a:lnSpc>
                  <a:spcPct val="90000"/>
                </a:lnSpc>
                <a:spcBef>
                  <a:spcPts val="0"/>
                </a:spcBef>
                <a:spcAft>
                  <a:spcPts val="0"/>
                </a:spcAft>
                <a:buNone/>
              </a:pPr>
              <a:r>
                <a:rPr lang="de-DE" sz="1000">
                  <a:solidFill>
                    <a:schemeClr val="lt1"/>
                  </a:solidFill>
                  <a:latin typeface="Calibri"/>
                  <a:ea typeface="Calibri"/>
                  <a:cs typeface="Calibri"/>
                  <a:sym typeface="Calibri"/>
                </a:rPr>
                <a:t>159</a:t>
              </a:r>
              <a:endParaRPr/>
            </a:p>
            <a:p>
              <a:pPr marL="0" marR="0" lvl="0" indent="0" algn="l" rtl="0">
                <a:lnSpc>
                  <a:spcPct val="90000"/>
                </a:lnSpc>
                <a:spcBef>
                  <a:spcPts val="0"/>
                </a:spcBef>
                <a:spcAft>
                  <a:spcPts val="0"/>
                </a:spcAft>
                <a:buNone/>
              </a:pPr>
              <a:r>
                <a:rPr lang="de-DE" sz="1000">
                  <a:solidFill>
                    <a:schemeClr val="lt1"/>
                  </a:solidFill>
                  <a:latin typeface="Calibri"/>
                  <a:ea typeface="Calibri"/>
                  <a:cs typeface="Calibri"/>
                  <a:sym typeface="Calibri"/>
                </a:rPr>
                <a:t>201</a:t>
              </a:r>
              <a:endParaRPr/>
            </a:p>
          </p:txBody>
        </p:sp>
        <p:sp>
          <p:nvSpPr>
            <p:cNvPr id="886" name="Google Shape;886;p65"/>
            <p:cNvSpPr/>
            <p:nvPr/>
          </p:nvSpPr>
          <p:spPr>
            <a:xfrm>
              <a:off x="3647287" y="2558135"/>
              <a:ext cx="562135" cy="908179"/>
            </a:xfrm>
            <a:prstGeom prst="rect">
              <a:avLst/>
            </a:prstGeom>
            <a:solidFill>
              <a:srgbClr val="66ADD1"/>
            </a:solidFill>
            <a:ln>
              <a:noFill/>
            </a:ln>
          </p:spPr>
          <p:txBody>
            <a:bodyPr spcFirstLastPara="1" wrap="square" lIns="90000" tIns="46800" rIns="90000" bIns="46800" anchor="b" anchorCtr="0">
              <a:noAutofit/>
            </a:bodyPr>
            <a:lstStyle/>
            <a:p>
              <a:pPr marL="0" marR="0" lvl="0" indent="0" algn="l" rtl="0">
                <a:lnSpc>
                  <a:spcPct val="90000"/>
                </a:lnSpc>
                <a:spcBef>
                  <a:spcPts val="0"/>
                </a:spcBef>
                <a:spcAft>
                  <a:spcPts val="0"/>
                </a:spcAft>
                <a:buNone/>
              </a:pPr>
              <a:r>
                <a:rPr lang="de-DE" sz="1000" b="1">
                  <a:solidFill>
                    <a:schemeClr val="lt1"/>
                  </a:solidFill>
                  <a:latin typeface="Calibri"/>
                  <a:ea typeface="Calibri"/>
                  <a:cs typeface="Calibri"/>
                  <a:sym typeface="Calibri"/>
                </a:rPr>
                <a:t>60%</a:t>
              </a:r>
              <a:endParaRPr/>
            </a:p>
            <a:p>
              <a:pPr marL="0" marR="0" lvl="0" indent="0" algn="l" rtl="0">
                <a:lnSpc>
                  <a:spcPct val="90000"/>
                </a:lnSpc>
                <a:spcBef>
                  <a:spcPts val="0"/>
                </a:spcBef>
                <a:spcAft>
                  <a:spcPts val="0"/>
                </a:spcAft>
                <a:buNone/>
              </a:pPr>
              <a:r>
                <a:rPr lang="de-DE" sz="1000">
                  <a:solidFill>
                    <a:schemeClr val="lt1"/>
                  </a:solidFill>
                  <a:latin typeface="Calibri"/>
                  <a:ea typeface="Calibri"/>
                  <a:cs typeface="Calibri"/>
                  <a:sym typeface="Calibri"/>
                </a:rPr>
                <a:t>102</a:t>
              </a:r>
              <a:endParaRPr/>
            </a:p>
            <a:p>
              <a:pPr marL="0" marR="0" lvl="0" indent="0" algn="l" rtl="0">
                <a:lnSpc>
                  <a:spcPct val="90000"/>
                </a:lnSpc>
                <a:spcBef>
                  <a:spcPts val="0"/>
                </a:spcBef>
                <a:spcAft>
                  <a:spcPts val="0"/>
                </a:spcAft>
                <a:buNone/>
              </a:pPr>
              <a:r>
                <a:rPr lang="de-DE" sz="1000">
                  <a:solidFill>
                    <a:schemeClr val="lt1"/>
                  </a:solidFill>
                  <a:latin typeface="Calibri"/>
                  <a:ea typeface="Calibri"/>
                  <a:cs typeface="Calibri"/>
                  <a:sym typeface="Calibri"/>
                </a:rPr>
                <a:t>173</a:t>
              </a:r>
              <a:endParaRPr/>
            </a:p>
            <a:p>
              <a:pPr marL="0" marR="0" lvl="0" indent="0" algn="l" rtl="0">
                <a:lnSpc>
                  <a:spcPct val="90000"/>
                </a:lnSpc>
                <a:spcBef>
                  <a:spcPts val="0"/>
                </a:spcBef>
                <a:spcAft>
                  <a:spcPts val="0"/>
                </a:spcAft>
                <a:buNone/>
              </a:pPr>
              <a:r>
                <a:rPr lang="de-DE" sz="1000">
                  <a:solidFill>
                    <a:schemeClr val="lt1"/>
                  </a:solidFill>
                  <a:latin typeface="Calibri"/>
                  <a:ea typeface="Calibri"/>
                  <a:cs typeface="Calibri"/>
                  <a:sym typeface="Calibri"/>
                </a:rPr>
                <a:t>209</a:t>
              </a:r>
              <a:endParaRPr sz="1000">
                <a:solidFill>
                  <a:schemeClr val="lt1"/>
                </a:solidFill>
                <a:latin typeface="Calibri"/>
                <a:ea typeface="Calibri"/>
                <a:cs typeface="Calibri"/>
                <a:sym typeface="Calibri"/>
              </a:endParaRPr>
            </a:p>
          </p:txBody>
        </p:sp>
        <p:sp>
          <p:nvSpPr>
            <p:cNvPr id="887" name="Google Shape;887;p65"/>
            <p:cNvSpPr/>
            <p:nvPr/>
          </p:nvSpPr>
          <p:spPr>
            <a:xfrm>
              <a:off x="4985479" y="2558135"/>
              <a:ext cx="562135" cy="908179"/>
            </a:xfrm>
            <a:prstGeom prst="rect">
              <a:avLst/>
            </a:prstGeom>
            <a:solidFill>
              <a:srgbClr val="99C8E0"/>
            </a:solidFill>
            <a:ln>
              <a:noFill/>
            </a:ln>
          </p:spPr>
          <p:txBody>
            <a:bodyPr spcFirstLastPara="1" wrap="square" lIns="90000" tIns="46800" rIns="90000" bIns="46800" anchor="b" anchorCtr="0">
              <a:noAutofit/>
            </a:bodyPr>
            <a:lstStyle/>
            <a:p>
              <a:pPr marL="0" marR="0" lvl="0" indent="0" algn="l" rtl="0">
                <a:lnSpc>
                  <a:spcPct val="90000"/>
                </a:lnSpc>
                <a:spcBef>
                  <a:spcPts val="0"/>
                </a:spcBef>
                <a:spcAft>
                  <a:spcPts val="0"/>
                </a:spcAft>
                <a:buNone/>
              </a:pPr>
              <a:r>
                <a:rPr lang="de-DE" sz="1000" b="1">
                  <a:solidFill>
                    <a:schemeClr val="dk2"/>
                  </a:solidFill>
                  <a:latin typeface="Calibri"/>
                  <a:ea typeface="Calibri"/>
                  <a:cs typeface="Calibri"/>
                  <a:sym typeface="Calibri"/>
                </a:rPr>
                <a:t>40%</a:t>
              </a:r>
              <a:endParaRPr/>
            </a:p>
            <a:p>
              <a:pPr marL="0" marR="0" lvl="0" indent="0" algn="l" rtl="0">
                <a:lnSpc>
                  <a:spcPct val="90000"/>
                </a:lnSpc>
                <a:spcBef>
                  <a:spcPts val="0"/>
                </a:spcBef>
                <a:spcAft>
                  <a:spcPts val="0"/>
                </a:spcAft>
                <a:buNone/>
              </a:pPr>
              <a:r>
                <a:rPr lang="de-DE" sz="1000">
                  <a:solidFill>
                    <a:schemeClr val="dk2"/>
                  </a:solidFill>
                  <a:latin typeface="Calibri"/>
                  <a:ea typeface="Calibri"/>
                  <a:cs typeface="Calibri"/>
                  <a:sym typeface="Calibri"/>
                </a:rPr>
                <a:t>153</a:t>
              </a:r>
              <a:endParaRPr/>
            </a:p>
            <a:p>
              <a:pPr marL="0" marR="0" lvl="0" indent="0" algn="l" rtl="0">
                <a:lnSpc>
                  <a:spcPct val="90000"/>
                </a:lnSpc>
                <a:spcBef>
                  <a:spcPts val="0"/>
                </a:spcBef>
                <a:spcAft>
                  <a:spcPts val="0"/>
                </a:spcAft>
                <a:buNone/>
              </a:pPr>
              <a:r>
                <a:rPr lang="de-DE" sz="1000">
                  <a:solidFill>
                    <a:schemeClr val="dk2"/>
                  </a:solidFill>
                  <a:latin typeface="Calibri"/>
                  <a:ea typeface="Calibri"/>
                  <a:cs typeface="Calibri"/>
                  <a:sym typeface="Calibri"/>
                </a:rPr>
                <a:t>200</a:t>
              </a:r>
              <a:endParaRPr/>
            </a:p>
            <a:p>
              <a:pPr marL="0" marR="0" lvl="0" indent="0" algn="l" rtl="0">
                <a:lnSpc>
                  <a:spcPct val="90000"/>
                </a:lnSpc>
                <a:spcBef>
                  <a:spcPts val="0"/>
                </a:spcBef>
                <a:spcAft>
                  <a:spcPts val="0"/>
                </a:spcAft>
                <a:buNone/>
              </a:pPr>
              <a:r>
                <a:rPr lang="de-DE" sz="1000">
                  <a:solidFill>
                    <a:schemeClr val="dk2"/>
                  </a:solidFill>
                  <a:latin typeface="Calibri"/>
                  <a:ea typeface="Calibri"/>
                  <a:cs typeface="Calibri"/>
                  <a:sym typeface="Calibri"/>
                </a:rPr>
                <a:t>224</a:t>
              </a:r>
              <a:endParaRPr sz="1000">
                <a:solidFill>
                  <a:schemeClr val="dk2"/>
                </a:solidFill>
                <a:latin typeface="Calibri"/>
                <a:ea typeface="Calibri"/>
                <a:cs typeface="Calibri"/>
                <a:sym typeface="Calibri"/>
              </a:endParaRPr>
            </a:p>
          </p:txBody>
        </p:sp>
        <p:sp>
          <p:nvSpPr>
            <p:cNvPr id="888" name="Google Shape;888;p65"/>
            <p:cNvSpPr/>
            <p:nvPr/>
          </p:nvSpPr>
          <p:spPr>
            <a:xfrm>
              <a:off x="4316383" y="2558135"/>
              <a:ext cx="562135" cy="908179"/>
            </a:xfrm>
            <a:prstGeom prst="rect">
              <a:avLst/>
            </a:prstGeom>
            <a:solidFill>
              <a:srgbClr val="7FBAD8"/>
            </a:solidFill>
            <a:ln>
              <a:noFill/>
            </a:ln>
          </p:spPr>
          <p:txBody>
            <a:bodyPr spcFirstLastPara="1" wrap="square" lIns="90000" tIns="46800" rIns="90000" bIns="46800" anchor="b" anchorCtr="0">
              <a:noAutofit/>
            </a:bodyPr>
            <a:lstStyle/>
            <a:p>
              <a:pPr marL="0" marR="0" lvl="0" indent="0" algn="l" rtl="0">
                <a:lnSpc>
                  <a:spcPct val="90000"/>
                </a:lnSpc>
                <a:spcBef>
                  <a:spcPts val="0"/>
                </a:spcBef>
                <a:spcAft>
                  <a:spcPts val="0"/>
                </a:spcAft>
                <a:buNone/>
              </a:pPr>
              <a:r>
                <a:rPr lang="de-DE" sz="1000" b="1">
                  <a:solidFill>
                    <a:schemeClr val="lt1"/>
                  </a:solidFill>
                  <a:latin typeface="Calibri"/>
                  <a:ea typeface="Calibri"/>
                  <a:cs typeface="Calibri"/>
                  <a:sym typeface="Calibri"/>
                </a:rPr>
                <a:t>50%</a:t>
              </a:r>
              <a:endParaRPr/>
            </a:p>
            <a:p>
              <a:pPr marL="0" marR="0" lvl="0" indent="0" algn="l" rtl="0">
                <a:lnSpc>
                  <a:spcPct val="90000"/>
                </a:lnSpc>
                <a:spcBef>
                  <a:spcPts val="0"/>
                </a:spcBef>
                <a:spcAft>
                  <a:spcPts val="0"/>
                </a:spcAft>
                <a:buNone/>
              </a:pPr>
              <a:r>
                <a:rPr lang="de-DE" sz="1000">
                  <a:solidFill>
                    <a:schemeClr val="lt1"/>
                  </a:solidFill>
                  <a:latin typeface="Calibri"/>
                  <a:ea typeface="Calibri"/>
                  <a:cs typeface="Calibri"/>
                  <a:sym typeface="Calibri"/>
                </a:rPr>
                <a:t>127</a:t>
              </a:r>
              <a:endParaRPr/>
            </a:p>
            <a:p>
              <a:pPr marL="0" marR="0" lvl="0" indent="0" algn="l" rtl="0">
                <a:lnSpc>
                  <a:spcPct val="90000"/>
                </a:lnSpc>
                <a:spcBef>
                  <a:spcPts val="0"/>
                </a:spcBef>
                <a:spcAft>
                  <a:spcPts val="0"/>
                </a:spcAft>
                <a:buNone/>
              </a:pPr>
              <a:r>
                <a:rPr lang="de-DE" sz="1000">
                  <a:solidFill>
                    <a:schemeClr val="lt1"/>
                  </a:solidFill>
                  <a:latin typeface="Calibri"/>
                  <a:ea typeface="Calibri"/>
                  <a:cs typeface="Calibri"/>
                  <a:sym typeface="Calibri"/>
                </a:rPr>
                <a:t>186</a:t>
              </a:r>
              <a:endParaRPr/>
            </a:p>
            <a:p>
              <a:pPr marL="0" marR="0" lvl="0" indent="0" algn="l" rtl="0">
                <a:lnSpc>
                  <a:spcPct val="90000"/>
                </a:lnSpc>
                <a:spcBef>
                  <a:spcPts val="0"/>
                </a:spcBef>
                <a:spcAft>
                  <a:spcPts val="0"/>
                </a:spcAft>
                <a:buNone/>
              </a:pPr>
              <a:r>
                <a:rPr lang="de-DE" sz="1000">
                  <a:solidFill>
                    <a:schemeClr val="lt1"/>
                  </a:solidFill>
                  <a:latin typeface="Calibri"/>
                  <a:ea typeface="Calibri"/>
                  <a:cs typeface="Calibri"/>
                  <a:sym typeface="Calibri"/>
                </a:rPr>
                <a:t>216</a:t>
              </a:r>
              <a:endParaRPr sz="1000">
                <a:solidFill>
                  <a:schemeClr val="lt1"/>
                </a:solidFill>
                <a:latin typeface="Calibri"/>
                <a:ea typeface="Calibri"/>
                <a:cs typeface="Calibri"/>
                <a:sym typeface="Calibri"/>
              </a:endParaRPr>
            </a:p>
          </p:txBody>
        </p:sp>
        <p:sp>
          <p:nvSpPr>
            <p:cNvPr id="889" name="Google Shape;889;p65"/>
            <p:cNvSpPr/>
            <p:nvPr/>
          </p:nvSpPr>
          <p:spPr>
            <a:xfrm>
              <a:off x="5654575" y="2558135"/>
              <a:ext cx="562135" cy="908179"/>
            </a:xfrm>
            <a:prstGeom prst="rect">
              <a:avLst/>
            </a:prstGeom>
            <a:solidFill>
              <a:srgbClr val="B2D6E8"/>
            </a:solidFill>
            <a:ln>
              <a:noFill/>
            </a:ln>
          </p:spPr>
          <p:txBody>
            <a:bodyPr spcFirstLastPara="1" wrap="square" lIns="90000" tIns="46800" rIns="90000" bIns="46800" anchor="b" anchorCtr="0">
              <a:noAutofit/>
            </a:bodyPr>
            <a:lstStyle/>
            <a:p>
              <a:pPr marL="0" marR="0" lvl="0" indent="0" algn="l" rtl="0">
                <a:lnSpc>
                  <a:spcPct val="90000"/>
                </a:lnSpc>
                <a:spcBef>
                  <a:spcPts val="0"/>
                </a:spcBef>
                <a:spcAft>
                  <a:spcPts val="0"/>
                </a:spcAft>
                <a:buNone/>
              </a:pPr>
              <a:r>
                <a:rPr lang="de-DE" sz="1000" b="1">
                  <a:solidFill>
                    <a:schemeClr val="dk2"/>
                  </a:solidFill>
                  <a:latin typeface="Calibri"/>
                  <a:ea typeface="Calibri"/>
                  <a:cs typeface="Calibri"/>
                  <a:sym typeface="Calibri"/>
                </a:rPr>
                <a:t>30%</a:t>
              </a:r>
              <a:endParaRPr/>
            </a:p>
            <a:p>
              <a:pPr marL="0" marR="0" lvl="0" indent="0" algn="l" rtl="0">
                <a:lnSpc>
                  <a:spcPct val="90000"/>
                </a:lnSpc>
                <a:spcBef>
                  <a:spcPts val="0"/>
                </a:spcBef>
                <a:spcAft>
                  <a:spcPts val="0"/>
                </a:spcAft>
                <a:buNone/>
              </a:pPr>
              <a:r>
                <a:rPr lang="de-DE" sz="1000">
                  <a:solidFill>
                    <a:schemeClr val="dk2"/>
                  </a:solidFill>
                  <a:latin typeface="Calibri"/>
                  <a:ea typeface="Calibri"/>
                  <a:cs typeface="Calibri"/>
                  <a:sym typeface="Calibri"/>
                </a:rPr>
                <a:t>178</a:t>
              </a:r>
              <a:endParaRPr/>
            </a:p>
            <a:p>
              <a:pPr marL="0" marR="0" lvl="0" indent="0" algn="l" rtl="0">
                <a:lnSpc>
                  <a:spcPct val="90000"/>
                </a:lnSpc>
                <a:spcBef>
                  <a:spcPts val="0"/>
                </a:spcBef>
                <a:spcAft>
                  <a:spcPts val="0"/>
                </a:spcAft>
                <a:buNone/>
              </a:pPr>
              <a:r>
                <a:rPr lang="de-DE" sz="1000">
                  <a:solidFill>
                    <a:schemeClr val="dk2"/>
                  </a:solidFill>
                  <a:latin typeface="Calibri"/>
                  <a:ea typeface="Calibri"/>
                  <a:cs typeface="Calibri"/>
                  <a:sym typeface="Calibri"/>
                </a:rPr>
                <a:t>214</a:t>
              </a:r>
              <a:endParaRPr/>
            </a:p>
            <a:p>
              <a:pPr marL="0" marR="0" lvl="0" indent="0" algn="l" rtl="0">
                <a:lnSpc>
                  <a:spcPct val="90000"/>
                </a:lnSpc>
                <a:spcBef>
                  <a:spcPts val="0"/>
                </a:spcBef>
                <a:spcAft>
                  <a:spcPts val="0"/>
                </a:spcAft>
                <a:buNone/>
              </a:pPr>
              <a:r>
                <a:rPr lang="de-DE" sz="1000">
                  <a:solidFill>
                    <a:schemeClr val="dk2"/>
                  </a:solidFill>
                  <a:latin typeface="Calibri"/>
                  <a:ea typeface="Calibri"/>
                  <a:cs typeface="Calibri"/>
                  <a:sym typeface="Calibri"/>
                </a:rPr>
                <a:t>232</a:t>
              </a:r>
              <a:endParaRPr sz="1000">
                <a:solidFill>
                  <a:schemeClr val="dk2"/>
                </a:solidFill>
                <a:latin typeface="Calibri"/>
                <a:ea typeface="Calibri"/>
                <a:cs typeface="Calibri"/>
                <a:sym typeface="Calibri"/>
              </a:endParaRPr>
            </a:p>
          </p:txBody>
        </p:sp>
        <p:sp>
          <p:nvSpPr>
            <p:cNvPr id="890" name="Google Shape;890;p65"/>
            <p:cNvSpPr/>
            <p:nvPr/>
          </p:nvSpPr>
          <p:spPr>
            <a:xfrm>
              <a:off x="6323671" y="2558135"/>
              <a:ext cx="562135" cy="908179"/>
            </a:xfrm>
            <a:prstGeom prst="rect">
              <a:avLst/>
            </a:prstGeom>
            <a:solidFill>
              <a:srgbClr val="CCE4F0"/>
            </a:solidFill>
            <a:ln>
              <a:noFill/>
            </a:ln>
          </p:spPr>
          <p:txBody>
            <a:bodyPr spcFirstLastPara="1" wrap="square" lIns="90000" tIns="46800" rIns="90000" bIns="46800" anchor="b" anchorCtr="0">
              <a:noAutofit/>
            </a:bodyPr>
            <a:lstStyle/>
            <a:p>
              <a:pPr marL="0" marR="0" lvl="0" indent="0" algn="l" rtl="0">
                <a:lnSpc>
                  <a:spcPct val="90000"/>
                </a:lnSpc>
                <a:spcBef>
                  <a:spcPts val="0"/>
                </a:spcBef>
                <a:spcAft>
                  <a:spcPts val="0"/>
                </a:spcAft>
                <a:buNone/>
              </a:pPr>
              <a:r>
                <a:rPr lang="de-DE" sz="1000" b="1">
                  <a:solidFill>
                    <a:schemeClr val="dk2"/>
                  </a:solidFill>
                  <a:latin typeface="Calibri"/>
                  <a:ea typeface="Calibri"/>
                  <a:cs typeface="Calibri"/>
                  <a:sym typeface="Calibri"/>
                </a:rPr>
                <a:t>20%</a:t>
              </a:r>
              <a:endParaRPr/>
            </a:p>
            <a:p>
              <a:pPr marL="0" marR="0" lvl="0" indent="0" algn="l" rtl="0">
                <a:lnSpc>
                  <a:spcPct val="90000"/>
                </a:lnSpc>
                <a:spcBef>
                  <a:spcPts val="0"/>
                </a:spcBef>
                <a:spcAft>
                  <a:spcPts val="0"/>
                </a:spcAft>
                <a:buNone/>
              </a:pPr>
              <a:r>
                <a:rPr lang="de-DE" sz="1000">
                  <a:solidFill>
                    <a:schemeClr val="dk2"/>
                  </a:solidFill>
                  <a:latin typeface="Calibri"/>
                  <a:ea typeface="Calibri"/>
                  <a:cs typeface="Calibri"/>
                  <a:sym typeface="Calibri"/>
                </a:rPr>
                <a:t>204</a:t>
              </a:r>
              <a:endParaRPr/>
            </a:p>
            <a:p>
              <a:pPr marL="0" marR="0" lvl="0" indent="0" algn="l" rtl="0">
                <a:lnSpc>
                  <a:spcPct val="90000"/>
                </a:lnSpc>
                <a:spcBef>
                  <a:spcPts val="0"/>
                </a:spcBef>
                <a:spcAft>
                  <a:spcPts val="0"/>
                </a:spcAft>
                <a:buNone/>
              </a:pPr>
              <a:r>
                <a:rPr lang="de-DE" sz="1000">
                  <a:solidFill>
                    <a:schemeClr val="dk2"/>
                  </a:solidFill>
                  <a:latin typeface="Calibri"/>
                  <a:ea typeface="Calibri"/>
                  <a:cs typeface="Calibri"/>
                  <a:sym typeface="Calibri"/>
                </a:rPr>
                <a:t>228</a:t>
              </a:r>
              <a:endParaRPr/>
            </a:p>
            <a:p>
              <a:pPr marL="0" marR="0" lvl="0" indent="0" algn="l" rtl="0">
                <a:lnSpc>
                  <a:spcPct val="90000"/>
                </a:lnSpc>
                <a:spcBef>
                  <a:spcPts val="0"/>
                </a:spcBef>
                <a:spcAft>
                  <a:spcPts val="0"/>
                </a:spcAft>
                <a:buNone/>
              </a:pPr>
              <a:r>
                <a:rPr lang="de-DE" sz="1000">
                  <a:solidFill>
                    <a:schemeClr val="dk2"/>
                  </a:solidFill>
                  <a:latin typeface="Calibri"/>
                  <a:ea typeface="Calibri"/>
                  <a:cs typeface="Calibri"/>
                  <a:sym typeface="Calibri"/>
                </a:rPr>
                <a:t>240</a:t>
              </a:r>
              <a:endParaRPr sz="1000">
                <a:solidFill>
                  <a:schemeClr val="dk2"/>
                </a:solidFill>
                <a:latin typeface="Calibri"/>
                <a:ea typeface="Calibri"/>
                <a:cs typeface="Calibri"/>
                <a:sym typeface="Calibri"/>
              </a:endParaRPr>
            </a:p>
          </p:txBody>
        </p:sp>
        <p:sp>
          <p:nvSpPr>
            <p:cNvPr id="891" name="Google Shape;891;p65"/>
            <p:cNvSpPr/>
            <p:nvPr/>
          </p:nvSpPr>
          <p:spPr>
            <a:xfrm>
              <a:off x="6992768" y="2558135"/>
              <a:ext cx="562135" cy="908179"/>
            </a:xfrm>
            <a:prstGeom prst="rect">
              <a:avLst/>
            </a:prstGeom>
            <a:solidFill>
              <a:srgbClr val="E5F1F7"/>
            </a:solidFill>
            <a:ln>
              <a:noFill/>
            </a:ln>
          </p:spPr>
          <p:txBody>
            <a:bodyPr spcFirstLastPara="1" wrap="square" lIns="90000" tIns="46800" rIns="90000" bIns="46800" anchor="b" anchorCtr="0">
              <a:noAutofit/>
            </a:bodyPr>
            <a:lstStyle/>
            <a:p>
              <a:pPr marL="0" marR="0" lvl="0" indent="0" algn="l" rtl="0">
                <a:lnSpc>
                  <a:spcPct val="90000"/>
                </a:lnSpc>
                <a:spcBef>
                  <a:spcPts val="0"/>
                </a:spcBef>
                <a:spcAft>
                  <a:spcPts val="0"/>
                </a:spcAft>
                <a:buNone/>
              </a:pPr>
              <a:r>
                <a:rPr lang="de-DE" sz="1000" b="1">
                  <a:solidFill>
                    <a:schemeClr val="dk2"/>
                  </a:solidFill>
                  <a:latin typeface="Calibri"/>
                  <a:ea typeface="Calibri"/>
                  <a:cs typeface="Calibri"/>
                  <a:sym typeface="Calibri"/>
                </a:rPr>
                <a:t>10%</a:t>
              </a:r>
              <a:endParaRPr/>
            </a:p>
            <a:p>
              <a:pPr marL="0" marR="0" lvl="0" indent="0" algn="l" rtl="0">
                <a:lnSpc>
                  <a:spcPct val="90000"/>
                </a:lnSpc>
                <a:spcBef>
                  <a:spcPts val="0"/>
                </a:spcBef>
                <a:spcAft>
                  <a:spcPts val="0"/>
                </a:spcAft>
                <a:buNone/>
              </a:pPr>
              <a:r>
                <a:rPr lang="de-DE" sz="1000">
                  <a:solidFill>
                    <a:schemeClr val="dk2"/>
                  </a:solidFill>
                  <a:latin typeface="Calibri"/>
                  <a:ea typeface="Calibri"/>
                  <a:cs typeface="Calibri"/>
                  <a:sym typeface="Calibri"/>
                </a:rPr>
                <a:t>229</a:t>
              </a:r>
              <a:endParaRPr/>
            </a:p>
            <a:p>
              <a:pPr marL="0" marR="0" lvl="0" indent="0" algn="l" rtl="0">
                <a:lnSpc>
                  <a:spcPct val="90000"/>
                </a:lnSpc>
                <a:spcBef>
                  <a:spcPts val="0"/>
                </a:spcBef>
                <a:spcAft>
                  <a:spcPts val="0"/>
                </a:spcAft>
                <a:buNone/>
              </a:pPr>
              <a:r>
                <a:rPr lang="de-DE" sz="1000">
                  <a:solidFill>
                    <a:schemeClr val="dk2"/>
                  </a:solidFill>
                  <a:latin typeface="Calibri"/>
                  <a:ea typeface="Calibri"/>
                  <a:cs typeface="Calibri"/>
                  <a:sym typeface="Calibri"/>
                </a:rPr>
                <a:t>241</a:t>
              </a:r>
              <a:endParaRPr/>
            </a:p>
            <a:p>
              <a:pPr marL="0" marR="0" lvl="0" indent="0" algn="l" rtl="0">
                <a:lnSpc>
                  <a:spcPct val="90000"/>
                </a:lnSpc>
                <a:spcBef>
                  <a:spcPts val="0"/>
                </a:spcBef>
                <a:spcAft>
                  <a:spcPts val="0"/>
                </a:spcAft>
                <a:buNone/>
              </a:pPr>
              <a:r>
                <a:rPr lang="de-DE" sz="1000">
                  <a:solidFill>
                    <a:schemeClr val="dk2"/>
                  </a:solidFill>
                  <a:latin typeface="Calibri"/>
                  <a:ea typeface="Calibri"/>
                  <a:cs typeface="Calibri"/>
                  <a:sym typeface="Calibri"/>
                </a:rPr>
                <a:t>247</a:t>
              </a:r>
              <a:endParaRPr sz="1000">
                <a:solidFill>
                  <a:schemeClr val="dk2"/>
                </a:solidFill>
                <a:latin typeface="Calibri"/>
                <a:ea typeface="Calibri"/>
                <a:cs typeface="Calibri"/>
                <a:sym typeface="Calibri"/>
              </a:endParaRPr>
            </a:p>
          </p:txBody>
        </p:sp>
      </p:grpSp>
      <p:sp>
        <p:nvSpPr>
          <p:cNvPr id="892" name="Google Shape;892;p65"/>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51</a:t>
            </a:fld>
            <a:endParaRPr sz="800">
              <a:solidFill>
                <a:srgbClr val="686868"/>
              </a:solidFill>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896"/>
        <p:cNvGrpSpPr/>
        <p:nvPr/>
      </p:nvGrpSpPr>
      <p:grpSpPr>
        <a:xfrm>
          <a:off x="0" y="0"/>
          <a:ext cx="0" cy="0"/>
          <a:chOff x="0" y="0"/>
          <a:chExt cx="0" cy="0"/>
        </a:xfrm>
      </p:grpSpPr>
      <p:sp>
        <p:nvSpPr>
          <p:cNvPr id="897" name="Google Shape;897;p66"/>
          <p:cNvSpPr txBox="1">
            <a:spLocks noGrp="1"/>
          </p:cNvSpPr>
          <p:nvPr>
            <p:ph type="title"/>
          </p:nvPr>
        </p:nvSpPr>
        <p:spPr>
          <a:xfrm>
            <a:off x="637158" y="3429823"/>
            <a:ext cx="10919504" cy="760984"/>
          </a:xfrm>
          <a:prstGeom prst="rect">
            <a:avLst/>
          </a:prstGeom>
          <a:noFill/>
          <a:ln>
            <a:noFill/>
          </a:ln>
        </p:spPr>
        <p:txBody>
          <a:bodyPr spcFirstLastPara="1" wrap="square" lIns="0" tIns="0" rIns="0" bIns="95250" anchor="ctr" anchorCtr="0">
            <a:noAutofit/>
          </a:bodyPr>
          <a:lstStyle/>
          <a:p>
            <a:pPr marL="0" marR="0" lvl="0" indent="0" algn="ctr" rtl="0">
              <a:lnSpc>
                <a:spcPct val="90000"/>
              </a:lnSpc>
              <a:spcBef>
                <a:spcPts val="0"/>
              </a:spcBef>
              <a:spcAft>
                <a:spcPts val="0"/>
              </a:spcAft>
              <a:buClr>
                <a:schemeClr val="accent1"/>
              </a:buClr>
              <a:buSzPts val="4800"/>
              <a:buFont typeface="Calibri"/>
              <a:buNone/>
            </a:pPr>
            <a:r>
              <a:rPr lang="de-DE" sz="4800" b="0" i="0" u="none" strike="noStrike" cap="none">
                <a:solidFill>
                  <a:schemeClr val="accent1"/>
                </a:solidFill>
                <a:latin typeface="Calibri"/>
                <a:ea typeface="Calibri"/>
                <a:cs typeface="Calibri"/>
                <a:sym typeface="Calibri"/>
              </a:rPr>
              <a:t>Bilder</a:t>
            </a:r>
            <a:endParaRPr sz="4800" b="0" i="0" u="none" strike="noStrike" cap="none">
              <a:solidFill>
                <a:schemeClr val="accent1"/>
              </a:solidFill>
              <a:latin typeface="Calibri"/>
              <a:ea typeface="Calibri"/>
              <a:cs typeface="Calibri"/>
              <a:sym typeface="Calibri"/>
            </a:endParaRPr>
          </a:p>
        </p:txBody>
      </p:sp>
      <p:sp>
        <p:nvSpPr>
          <p:cNvPr id="898" name="Google Shape;898;p66"/>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899" name="Google Shape;899;p66"/>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grpSp>
        <p:nvGrpSpPr>
          <p:cNvPr id="900" name="Google Shape;900;p66"/>
          <p:cNvGrpSpPr/>
          <p:nvPr/>
        </p:nvGrpSpPr>
        <p:grpSpPr>
          <a:xfrm>
            <a:off x="635000" y="-245232"/>
            <a:ext cx="5245211" cy="324000"/>
            <a:chOff x="635000" y="236033"/>
            <a:chExt cx="5245211" cy="324000"/>
          </a:xfrm>
        </p:grpSpPr>
        <p:sp>
          <p:nvSpPr>
            <p:cNvPr id="901" name="Google Shape;901;p66"/>
            <p:cNvSpPr txBox="1"/>
            <p:nvPr/>
          </p:nvSpPr>
          <p:spPr>
            <a:xfrm>
              <a:off x="635000" y="236033"/>
              <a:ext cx="288000" cy="324000"/>
            </a:xfrm>
            <a:prstGeom prst="rect">
              <a:avLst/>
            </a:prstGeom>
            <a:solidFill>
              <a:srgbClr val="FF0000"/>
            </a:solidFill>
            <a:ln>
              <a:noFill/>
            </a:ln>
          </p:spPr>
          <p:txBody>
            <a:bodyPr spcFirstLastPara="1" wrap="square" lIns="72000" tIns="0" rIns="72000" bIns="36000" anchor="t" anchorCtr="0">
              <a:noAutofit/>
            </a:bodyPr>
            <a:lstStyle/>
            <a:p>
              <a:pPr marL="0" marR="0" lvl="0" indent="0" algn="ctr" rtl="0">
                <a:spcBef>
                  <a:spcPts val="0"/>
                </a:spcBef>
                <a:spcAft>
                  <a:spcPts val="0"/>
                </a:spcAft>
                <a:buNone/>
              </a:pPr>
              <a:r>
                <a:rPr lang="de-DE" sz="2000" b="1">
                  <a:solidFill>
                    <a:schemeClr val="lt1"/>
                  </a:solidFill>
                  <a:latin typeface="Calibri"/>
                  <a:ea typeface="Calibri"/>
                  <a:cs typeface="Calibri"/>
                  <a:sym typeface="Calibri"/>
                </a:rPr>
                <a:t>i</a:t>
              </a:r>
              <a:endParaRPr/>
            </a:p>
          </p:txBody>
        </p:sp>
        <p:sp>
          <p:nvSpPr>
            <p:cNvPr id="902" name="Google Shape;902;p66"/>
            <p:cNvSpPr txBox="1"/>
            <p:nvPr/>
          </p:nvSpPr>
          <p:spPr>
            <a:xfrm>
              <a:off x="1008000" y="324000"/>
              <a:ext cx="4872211" cy="15388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de-DE" sz="1000">
                  <a:solidFill>
                    <a:srgbClr val="FF0000"/>
                  </a:solidFill>
                  <a:latin typeface="Calibri"/>
                  <a:ea typeface="Calibri"/>
                  <a:cs typeface="Calibri"/>
                  <a:sym typeface="Calibri"/>
                </a:rPr>
                <a:t>Löschen Sie diese Folie! Nur für interne Zwecke.</a:t>
              </a:r>
              <a:endParaRPr/>
            </a:p>
          </p:txBody>
        </p:sp>
      </p:grpSp>
      <p:sp>
        <p:nvSpPr>
          <p:cNvPr id="903" name="Google Shape;903;p66"/>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52</a:t>
            </a:fld>
            <a:endParaRPr sz="800">
              <a:solidFill>
                <a:srgbClr val="686868"/>
              </a:solidFill>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907"/>
        <p:cNvGrpSpPr/>
        <p:nvPr/>
      </p:nvGrpSpPr>
      <p:grpSpPr>
        <a:xfrm>
          <a:off x="0" y="0"/>
          <a:ext cx="0" cy="0"/>
          <a:chOff x="0" y="0"/>
          <a:chExt cx="0" cy="0"/>
        </a:xfrm>
      </p:grpSpPr>
      <p:sp>
        <p:nvSpPr>
          <p:cNvPr id="908" name="Google Shape;908;p67"/>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909" name="Google Shape;909;p67"/>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910" name="Google Shape;910;p67"/>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Bilder für PowerPoint Präsentationen</a:t>
            </a:r>
            <a:endParaRPr/>
          </a:p>
        </p:txBody>
      </p:sp>
      <p:sp>
        <p:nvSpPr>
          <p:cNvPr id="911" name="Google Shape;911;p67"/>
          <p:cNvSpPr txBox="1">
            <a:spLocks noGrp="1"/>
          </p:cNvSpPr>
          <p:nvPr>
            <p:ph type="body" idx="1"/>
          </p:nvPr>
        </p:nvSpPr>
        <p:spPr>
          <a:xfrm>
            <a:off x="629999" y="1260000"/>
            <a:ext cx="10915199" cy="1649682"/>
          </a:xfrm>
          <a:prstGeom prst="rect">
            <a:avLst/>
          </a:prstGeom>
          <a:noFill/>
          <a:ln>
            <a:noFill/>
          </a:ln>
        </p:spPr>
        <p:txBody>
          <a:bodyPr spcFirstLastPara="1" wrap="square" lIns="0" tIns="0" rIns="0" bIns="0" anchor="t" anchorCtr="0">
            <a:noAutofit/>
          </a:bodyPr>
          <a:lstStyle/>
          <a:p>
            <a:pPr marL="355600" marR="0" lvl="2" indent="-355600" algn="l" rtl="0">
              <a:spcBef>
                <a:spcPts val="0"/>
              </a:spcBef>
              <a:spcAft>
                <a:spcPts val="0"/>
              </a:spcAft>
              <a:buClr>
                <a:schemeClr val="accent1"/>
              </a:buClr>
              <a:buSzPts val="1700"/>
              <a:buFont typeface="Noto Sans Symbols"/>
              <a:buChar char="•"/>
            </a:pPr>
            <a:r>
              <a:rPr lang="de-DE" sz="2000" b="0" i="0" u="none" strike="noStrike" cap="none">
                <a:solidFill>
                  <a:schemeClr val="dk1"/>
                </a:solidFill>
                <a:latin typeface="Calibri"/>
                <a:ea typeface="Calibri"/>
                <a:cs typeface="Calibri"/>
                <a:sym typeface="Calibri"/>
              </a:rPr>
              <a:t>Eine Auswahl aufbereiteter Hintergrundbilder für PowerPoint-Präsentationen mit Bildfilter und korrekten Maßen finden Sie in dieser Präsentation ab Folie 42.</a:t>
            </a:r>
            <a:endParaRPr/>
          </a:p>
          <a:p>
            <a:pPr marL="355600" marR="0" lvl="2" indent="-355600" algn="l" rtl="0">
              <a:spcBef>
                <a:spcPts val="400"/>
              </a:spcBef>
              <a:spcAft>
                <a:spcPts val="0"/>
              </a:spcAft>
              <a:buClr>
                <a:schemeClr val="accent1"/>
              </a:buClr>
              <a:buSzPts val="1700"/>
              <a:buFont typeface="Noto Sans Symbols"/>
              <a:buChar char="•"/>
            </a:pPr>
            <a:r>
              <a:rPr lang="de-DE" sz="2000" b="0" i="0" u="none" strike="noStrike" cap="none">
                <a:solidFill>
                  <a:schemeClr val="dk1"/>
                </a:solidFill>
                <a:latin typeface="Calibri"/>
                <a:ea typeface="Calibri"/>
                <a:cs typeface="Calibri"/>
                <a:sym typeface="Calibri"/>
              </a:rPr>
              <a:t>Weitere Bilder finden Sie</a:t>
            </a:r>
            <a:endParaRPr/>
          </a:p>
          <a:p>
            <a:pPr marL="538163" marR="0" lvl="3" indent="-182562" algn="l" rtl="0">
              <a:spcBef>
                <a:spcPts val="360"/>
              </a:spcBef>
              <a:spcAft>
                <a:spcPts val="0"/>
              </a:spcAft>
              <a:buClr>
                <a:schemeClr val="accent1"/>
              </a:buClr>
              <a:buSzPts val="1530"/>
              <a:buFont typeface="Noto Sans Symbols"/>
              <a:buChar char="−"/>
            </a:pPr>
            <a:r>
              <a:rPr lang="de-DE" sz="1800" b="0" i="0" u="none" strike="noStrike" cap="none">
                <a:solidFill>
                  <a:schemeClr val="dk1"/>
                </a:solidFill>
                <a:latin typeface="Calibri"/>
                <a:ea typeface="Calibri"/>
                <a:cs typeface="Calibri"/>
                <a:sym typeface="Calibri"/>
              </a:rPr>
              <a:t>im </a:t>
            </a:r>
            <a:r>
              <a:rPr lang="de-DE" sz="1800" b="0" i="0" u="sng" strike="noStrike" cap="none">
                <a:solidFill>
                  <a:schemeClr val="hlink"/>
                </a:solidFill>
                <a:latin typeface="Calibri"/>
                <a:ea typeface="Calibri"/>
                <a:cs typeface="Calibri"/>
                <a:sym typeface="Calibri"/>
                <a:hlinkClick r:id="rId3"/>
              </a:rPr>
              <a:t>Insight</a:t>
            </a:r>
            <a:r>
              <a:rPr lang="de-DE" sz="1800" b="0" i="0" u="none" strike="noStrike" cap="none">
                <a:solidFill>
                  <a:schemeClr val="dk1"/>
                </a:solidFill>
                <a:latin typeface="Calibri"/>
                <a:ea typeface="Calibri"/>
                <a:cs typeface="Calibri"/>
                <a:sym typeface="Calibri"/>
              </a:rPr>
              <a:t>.</a:t>
            </a:r>
            <a:endParaRPr/>
          </a:p>
          <a:p>
            <a:pPr marL="538163" marR="0" lvl="3" indent="-182562" algn="l" rtl="0">
              <a:spcBef>
                <a:spcPts val="360"/>
              </a:spcBef>
              <a:spcAft>
                <a:spcPts val="0"/>
              </a:spcAft>
              <a:buClr>
                <a:schemeClr val="accent1"/>
              </a:buClr>
              <a:buSzPts val="1530"/>
              <a:buFont typeface="Noto Sans Symbols"/>
              <a:buChar char="−"/>
            </a:pPr>
            <a:r>
              <a:rPr lang="de-DE" sz="1800" b="0" i="0" u="none" strike="noStrike" cap="none">
                <a:solidFill>
                  <a:schemeClr val="dk1"/>
                </a:solidFill>
                <a:latin typeface="Calibri"/>
                <a:ea typeface="Calibri"/>
                <a:cs typeface="Calibri"/>
                <a:sym typeface="Calibri"/>
              </a:rPr>
              <a:t>im </a:t>
            </a:r>
            <a:r>
              <a:rPr lang="de-DE" sz="1800" b="0" i="0" u="sng" strike="noStrike" cap="none">
                <a:solidFill>
                  <a:schemeClr val="hlink"/>
                </a:solidFill>
                <a:latin typeface="Calibri"/>
                <a:ea typeface="Calibri"/>
                <a:cs typeface="Calibri"/>
                <a:sym typeface="Calibri"/>
                <a:hlinkClick r:id="rId4"/>
              </a:rPr>
              <a:t>Arvato Brandportal</a:t>
            </a:r>
            <a:r>
              <a:rPr lang="de-DE" sz="18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Calibri"/>
              <a:ea typeface="Calibri"/>
              <a:cs typeface="Calibri"/>
              <a:sym typeface="Calibri"/>
            </a:endParaRPr>
          </a:p>
        </p:txBody>
      </p:sp>
      <p:grpSp>
        <p:nvGrpSpPr>
          <p:cNvPr id="912" name="Google Shape;912;p67"/>
          <p:cNvGrpSpPr/>
          <p:nvPr/>
        </p:nvGrpSpPr>
        <p:grpSpPr>
          <a:xfrm>
            <a:off x="635000" y="-245232"/>
            <a:ext cx="5245211" cy="324000"/>
            <a:chOff x="635000" y="236033"/>
            <a:chExt cx="5245211" cy="324000"/>
          </a:xfrm>
        </p:grpSpPr>
        <p:sp>
          <p:nvSpPr>
            <p:cNvPr id="913" name="Google Shape;913;p67"/>
            <p:cNvSpPr txBox="1"/>
            <p:nvPr/>
          </p:nvSpPr>
          <p:spPr>
            <a:xfrm>
              <a:off x="635000" y="236033"/>
              <a:ext cx="288000" cy="324000"/>
            </a:xfrm>
            <a:prstGeom prst="rect">
              <a:avLst/>
            </a:prstGeom>
            <a:solidFill>
              <a:srgbClr val="FF0000"/>
            </a:solidFill>
            <a:ln>
              <a:noFill/>
            </a:ln>
          </p:spPr>
          <p:txBody>
            <a:bodyPr spcFirstLastPara="1" wrap="square" lIns="72000" tIns="0" rIns="72000" bIns="36000" anchor="t" anchorCtr="0">
              <a:noAutofit/>
            </a:bodyPr>
            <a:lstStyle/>
            <a:p>
              <a:pPr marL="0" marR="0" lvl="0" indent="0" algn="ctr" rtl="0">
                <a:spcBef>
                  <a:spcPts val="0"/>
                </a:spcBef>
                <a:spcAft>
                  <a:spcPts val="0"/>
                </a:spcAft>
                <a:buNone/>
              </a:pPr>
              <a:r>
                <a:rPr lang="de-DE" sz="2000" b="1">
                  <a:solidFill>
                    <a:schemeClr val="lt1"/>
                  </a:solidFill>
                  <a:latin typeface="Calibri"/>
                  <a:ea typeface="Calibri"/>
                  <a:cs typeface="Calibri"/>
                  <a:sym typeface="Calibri"/>
                </a:rPr>
                <a:t>i</a:t>
              </a:r>
              <a:endParaRPr/>
            </a:p>
          </p:txBody>
        </p:sp>
        <p:sp>
          <p:nvSpPr>
            <p:cNvPr id="914" name="Google Shape;914;p67"/>
            <p:cNvSpPr txBox="1"/>
            <p:nvPr/>
          </p:nvSpPr>
          <p:spPr>
            <a:xfrm>
              <a:off x="1008000" y="324000"/>
              <a:ext cx="4872211" cy="15388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de-DE" sz="1000">
                  <a:solidFill>
                    <a:srgbClr val="FF0000"/>
                  </a:solidFill>
                  <a:latin typeface="Calibri"/>
                  <a:ea typeface="Calibri"/>
                  <a:cs typeface="Calibri"/>
                  <a:sym typeface="Calibri"/>
                </a:rPr>
                <a:t>Löschen Sie diese Folie! Nur für interne Zwecke.</a:t>
              </a:r>
              <a:endParaRPr/>
            </a:p>
          </p:txBody>
        </p:sp>
      </p:grpSp>
      <p:sp>
        <p:nvSpPr>
          <p:cNvPr id="915" name="Google Shape;915;p67"/>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53</a:t>
            </a:fld>
            <a:endParaRPr sz="800">
              <a:solidFill>
                <a:srgbClr val="686868"/>
              </a:solidFill>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919"/>
        <p:cNvGrpSpPr/>
        <p:nvPr/>
      </p:nvGrpSpPr>
      <p:grpSpPr>
        <a:xfrm>
          <a:off x="0" y="0"/>
          <a:ext cx="0" cy="0"/>
          <a:chOff x="0" y="0"/>
          <a:chExt cx="0" cy="0"/>
        </a:xfrm>
      </p:grpSpPr>
      <p:sp>
        <p:nvSpPr>
          <p:cNvPr id="920" name="Google Shape;920;p68"/>
          <p:cNvSpPr txBox="1">
            <a:spLocks noGrp="1"/>
          </p:cNvSpPr>
          <p:nvPr>
            <p:ph type="title"/>
          </p:nvPr>
        </p:nvSpPr>
        <p:spPr>
          <a:xfrm>
            <a:off x="637158" y="3429823"/>
            <a:ext cx="10919504" cy="760984"/>
          </a:xfrm>
          <a:prstGeom prst="rect">
            <a:avLst/>
          </a:prstGeom>
          <a:noFill/>
          <a:ln>
            <a:noFill/>
          </a:ln>
        </p:spPr>
        <p:txBody>
          <a:bodyPr spcFirstLastPara="1" wrap="square" lIns="0" tIns="0" rIns="0" bIns="95250" anchor="ctr" anchorCtr="0">
            <a:noAutofit/>
          </a:bodyPr>
          <a:lstStyle/>
          <a:p>
            <a:pPr marL="0" marR="0" lvl="0" indent="0" algn="ctr" rtl="0">
              <a:lnSpc>
                <a:spcPct val="90000"/>
              </a:lnSpc>
              <a:spcBef>
                <a:spcPts val="0"/>
              </a:spcBef>
              <a:spcAft>
                <a:spcPts val="0"/>
              </a:spcAft>
              <a:buClr>
                <a:schemeClr val="accent1"/>
              </a:buClr>
              <a:buSzPts val="4800"/>
              <a:buFont typeface="Calibri"/>
              <a:buNone/>
            </a:pPr>
            <a:r>
              <a:rPr lang="de-DE" sz="4800" b="0" i="0" u="none" strike="noStrike" cap="none">
                <a:solidFill>
                  <a:schemeClr val="accent1"/>
                </a:solidFill>
                <a:latin typeface="Calibri"/>
                <a:ea typeface="Calibri"/>
                <a:cs typeface="Calibri"/>
                <a:sym typeface="Calibri"/>
              </a:rPr>
              <a:t>„Nice to know“</a:t>
            </a:r>
            <a:endParaRPr/>
          </a:p>
        </p:txBody>
      </p:sp>
      <p:sp>
        <p:nvSpPr>
          <p:cNvPr id="921" name="Google Shape;921;p68"/>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922" name="Google Shape;922;p68"/>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grpSp>
        <p:nvGrpSpPr>
          <p:cNvPr id="923" name="Google Shape;923;p68"/>
          <p:cNvGrpSpPr/>
          <p:nvPr/>
        </p:nvGrpSpPr>
        <p:grpSpPr>
          <a:xfrm>
            <a:off x="635000" y="-245232"/>
            <a:ext cx="5245211" cy="324000"/>
            <a:chOff x="635000" y="236033"/>
            <a:chExt cx="5245211" cy="324000"/>
          </a:xfrm>
        </p:grpSpPr>
        <p:sp>
          <p:nvSpPr>
            <p:cNvPr id="924" name="Google Shape;924;p68"/>
            <p:cNvSpPr txBox="1"/>
            <p:nvPr/>
          </p:nvSpPr>
          <p:spPr>
            <a:xfrm>
              <a:off x="635000" y="236033"/>
              <a:ext cx="288000" cy="324000"/>
            </a:xfrm>
            <a:prstGeom prst="rect">
              <a:avLst/>
            </a:prstGeom>
            <a:solidFill>
              <a:srgbClr val="FF0000"/>
            </a:solidFill>
            <a:ln>
              <a:noFill/>
            </a:ln>
          </p:spPr>
          <p:txBody>
            <a:bodyPr spcFirstLastPara="1" wrap="square" lIns="72000" tIns="0" rIns="72000" bIns="36000" anchor="t" anchorCtr="0">
              <a:noAutofit/>
            </a:bodyPr>
            <a:lstStyle/>
            <a:p>
              <a:pPr marL="0" marR="0" lvl="0" indent="0" algn="ctr" rtl="0">
                <a:spcBef>
                  <a:spcPts val="0"/>
                </a:spcBef>
                <a:spcAft>
                  <a:spcPts val="0"/>
                </a:spcAft>
                <a:buNone/>
              </a:pPr>
              <a:r>
                <a:rPr lang="de-DE" sz="2000" b="1">
                  <a:solidFill>
                    <a:schemeClr val="lt1"/>
                  </a:solidFill>
                  <a:latin typeface="Calibri"/>
                  <a:ea typeface="Calibri"/>
                  <a:cs typeface="Calibri"/>
                  <a:sym typeface="Calibri"/>
                </a:rPr>
                <a:t>i</a:t>
              </a:r>
              <a:endParaRPr/>
            </a:p>
          </p:txBody>
        </p:sp>
        <p:sp>
          <p:nvSpPr>
            <p:cNvPr id="925" name="Google Shape;925;p68"/>
            <p:cNvSpPr txBox="1"/>
            <p:nvPr/>
          </p:nvSpPr>
          <p:spPr>
            <a:xfrm>
              <a:off x="1008000" y="324000"/>
              <a:ext cx="4872211" cy="15388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de-DE" sz="1000">
                  <a:solidFill>
                    <a:srgbClr val="FF0000"/>
                  </a:solidFill>
                  <a:latin typeface="Calibri"/>
                  <a:ea typeface="Calibri"/>
                  <a:cs typeface="Calibri"/>
                  <a:sym typeface="Calibri"/>
                </a:rPr>
                <a:t>Löschen Sie diese Folie! Nur für interne Zwecke.</a:t>
              </a:r>
              <a:endParaRPr/>
            </a:p>
          </p:txBody>
        </p:sp>
      </p:grpSp>
      <p:sp>
        <p:nvSpPr>
          <p:cNvPr id="926" name="Google Shape;926;p68"/>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54</a:t>
            </a:fld>
            <a:endParaRPr sz="800">
              <a:solidFill>
                <a:srgbClr val="686868"/>
              </a:solidFill>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930"/>
        <p:cNvGrpSpPr/>
        <p:nvPr/>
      </p:nvGrpSpPr>
      <p:grpSpPr>
        <a:xfrm>
          <a:off x="0" y="0"/>
          <a:ext cx="0" cy="0"/>
          <a:chOff x="0" y="0"/>
          <a:chExt cx="0" cy="0"/>
        </a:xfrm>
      </p:grpSpPr>
      <p:sp>
        <p:nvSpPr>
          <p:cNvPr id="931" name="Google Shape;931;p69"/>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932" name="Google Shape;932;p69"/>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933" name="Google Shape;933;p69"/>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Tipps &amp; Tricks zu den PowerPoint-Vorlagen</a:t>
            </a:r>
            <a:endParaRPr/>
          </a:p>
        </p:txBody>
      </p:sp>
      <p:sp>
        <p:nvSpPr>
          <p:cNvPr id="934" name="Google Shape;934;p69"/>
          <p:cNvSpPr txBox="1">
            <a:spLocks noGrp="1"/>
          </p:cNvSpPr>
          <p:nvPr>
            <p:ph type="body" idx="1"/>
          </p:nvPr>
        </p:nvSpPr>
        <p:spPr>
          <a:xfrm>
            <a:off x="629999" y="1260000"/>
            <a:ext cx="10915199" cy="256070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accent1"/>
              </a:buClr>
              <a:buSzPts val="1700"/>
              <a:buFont typeface="Noto Sans Symbols"/>
              <a:buNone/>
            </a:pPr>
            <a:r>
              <a:rPr lang="de-DE" sz="2000" b="0" i="0" u="none" strike="noStrike" cap="none">
                <a:solidFill>
                  <a:schemeClr val="dk1"/>
                </a:solidFill>
                <a:latin typeface="Calibri"/>
                <a:ea typeface="Calibri"/>
                <a:cs typeface="Calibri"/>
                <a:sym typeface="Calibri"/>
              </a:rPr>
              <a:t>Nützliche Tipps und Tricks zur Umsetzung des Arvato Systems-Folienmasters haben wir für Sie in drei kurzen Video-Tutorials im </a:t>
            </a:r>
            <a:r>
              <a:rPr lang="de-DE" sz="2000" b="0" i="0" u="sng" strike="noStrike" cap="none">
                <a:solidFill>
                  <a:schemeClr val="hlink"/>
                </a:solidFill>
                <a:latin typeface="Calibri"/>
                <a:ea typeface="Calibri"/>
                <a:cs typeface="Calibri"/>
                <a:sym typeface="Calibri"/>
                <a:hlinkClick r:id="rId3"/>
              </a:rPr>
              <a:t>Insight</a:t>
            </a:r>
            <a:r>
              <a:rPr lang="de-DE" sz="2000" b="0" i="0" u="none" strike="noStrike" cap="none">
                <a:solidFill>
                  <a:schemeClr val="dk1"/>
                </a:solidFill>
                <a:latin typeface="Calibri"/>
                <a:ea typeface="Calibri"/>
                <a:cs typeface="Calibri"/>
                <a:sym typeface="Calibri"/>
              </a:rPr>
              <a:t> für Sie zusammengefasst:</a:t>
            </a:r>
            <a:endParaRPr/>
          </a:p>
          <a:p>
            <a:pPr marL="355600" marR="0" lvl="2" indent="-355600" algn="l" rtl="0">
              <a:spcBef>
                <a:spcPts val="400"/>
              </a:spcBef>
              <a:spcAft>
                <a:spcPts val="0"/>
              </a:spcAft>
              <a:buClr>
                <a:schemeClr val="accent1"/>
              </a:buClr>
              <a:buSzPts val="1700"/>
              <a:buFont typeface="Noto Sans Symbols"/>
              <a:buChar char="•"/>
            </a:pPr>
            <a:r>
              <a:rPr lang="de-DE" sz="2000" b="0" i="0" u="none" strike="noStrike" cap="none">
                <a:solidFill>
                  <a:schemeClr val="dk1"/>
                </a:solidFill>
                <a:latin typeface="Calibri"/>
                <a:ea typeface="Calibri"/>
                <a:cs typeface="Calibri"/>
                <a:sym typeface="Calibri"/>
              </a:rPr>
              <a:t>Tutorial 1: Aufbau und Bearbeitung des PowerPoint-Masters</a:t>
            </a:r>
            <a:endParaRPr/>
          </a:p>
          <a:p>
            <a:pPr marL="355600" marR="0" lvl="2" indent="-355600" algn="l" rtl="0">
              <a:spcBef>
                <a:spcPts val="400"/>
              </a:spcBef>
              <a:spcAft>
                <a:spcPts val="0"/>
              </a:spcAft>
              <a:buClr>
                <a:schemeClr val="accent1"/>
              </a:buClr>
              <a:buSzPts val="1700"/>
              <a:buFont typeface="Noto Sans Symbols"/>
              <a:buChar char="•"/>
            </a:pPr>
            <a:r>
              <a:rPr lang="de-DE" sz="2000" b="0" i="0" u="none" strike="noStrike" cap="none">
                <a:solidFill>
                  <a:schemeClr val="dk1"/>
                </a:solidFill>
                <a:latin typeface="Calibri"/>
                <a:ea typeface="Calibri"/>
                <a:cs typeface="Calibri"/>
                <a:sym typeface="Calibri"/>
              </a:rPr>
              <a:t>Tutorial 2: Das Zusammenführen von Präsentationen mit unterschiedlichen Formaten</a:t>
            </a:r>
            <a:endParaRPr/>
          </a:p>
          <a:p>
            <a:pPr marL="355600" marR="0" lvl="2" indent="-355600" algn="l" rtl="0">
              <a:spcBef>
                <a:spcPts val="400"/>
              </a:spcBef>
              <a:spcAft>
                <a:spcPts val="0"/>
              </a:spcAft>
              <a:buClr>
                <a:schemeClr val="accent1"/>
              </a:buClr>
              <a:buSzPts val="1700"/>
              <a:buFont typeface="Noto Sans Symbols"/>
              <a:buChar char="•"/>
            </a:pPr>
            <a:r>
              <a:rPr lang="de-DE" sz="2000" b="0" i="0" u="none" strike="noStrike" cap="none">
                <a:solidFill>
                  <a:schemeClr val="dk1"/>
                </a:solidFill>
                <a:latin typeface="Calibri"/>
                <a:ea typeface="Calibri"/>
                <a:cs typeface="Calibri"/>
                <a:sym typeface="Calibri"/>
              </a:rPr>
              <a:t>Tutorial 3: Den Folienmaster im PowerPoint hinterlegen</a:t>
            </a:r>
            <a:endParaRPr sz="2000" b="0" i="0" u="none" strike="noStrike" cap="none">
              <a:solidFill>
                <a:schemeClr val="dk1"/>
              </a:solidFill>
              <a:latin typeface="Calibri"/>
              <a:ea typeface="Calibri"/>
              <a:cs typeface="Calibri"/>
              <a:sym typeface="Calibri"/>
            </a:endParaRPr>
          </a:p>
        </p:txBody>
      </p:sp>
      <p:grpSp>
        <p:nvGrpSpPr>
          <p:cNvPr id="935" name="Google Shape;935;p69"/>
          <p:cNvGrpSpPr/>
          <p:nvPr/>
        </p:nvGrpSpPr>
        <p:grpSpPr>
          <a:xfrm>
            <a:off x="635000" y="-245232"/>
            <a:ext cx="5245211" cy="324000"/>
            <a:chOff x="635000" y="236033"/>
            <a:chExt cx="5245211" cy="324000"/>
          </a:xfrm>
        </p:grpSpPr>
        <p:sp>
          <p:nvSpPr>
            <p:cNvPr id="936" name="Google Shape;936;p69"/>
            <p:cNvSpPr txBox="1"/>
            <p:nvPr/>
          </p:nvSpPr>
          <p:spPr>
            <a:xfrm>
              <a:off x="635000" y="236033"/>
              <a:ext cx="288000" cy="324000"/>
            </a:xfrm>
            <a:prstGeom prst="rect">
              <a:avLst/>
            </a:prstGeom>
            <a:solidFill>
              <a:srgbClr val="FF0000"/>
            </a:solidFill>
            <a:ln>
              <a:noFill/>
            </a:ln>
          </p:spPr>
          <p:txBody>
            <a:bodyPr spcFirstLastPara="1" wrap="square" lIns="72000" tIns="0" rIns="72000" bIns="36000" anchor="t" anchorCtr="0">
              <a:noAutofit/>
            </a:bodyPr>
            <a:lstStyle/>
            <a:p>
              <a:pPr marL="0" marR="0" lvl="0" indent="0" algn="ctr" rtl="0">
                <a:spcBef>
                  <a:spcPts val="0"/>
                </a:spcBef>
                <a:spcAft>
                  <a:spcPts val="0"/>
                </a:spcAft>
                <a:buNone/>
              </a:pPr>
              <a:r>
                <a:rPr lang="de-DE" sz="2000" b="1">
                  <a:solidFill>
                    <a:schemeClr val="lt1"/>
                  </a:solidFill>
                  <a:latin typeface="Calibri"/>
                  <a:ea typeface="Calibri"/>
                  <a:cs typeface="Calibri"/>
                  <a:sym typeface="Calibri"/>
                </a:rPr>
                <a:t>i</a:t>
              </a:r>
              <a:endParaRPr/>
            </a:p>
          </p:txBody>
        </p:sp>
        <p:sp>
          <p:nvSpPr>
            <p:cNvPr id="937" name="Google Shape;937;p69"/>
            <p:cNvSpPr txBox="1"/>
            <p:nvPr/>
          </p:nvSpPr>
          <p:spPr>
            <a:xfrm>
              <a:off x="1008000" y="324000"/>
              <a:ext cx="4872211" cy="15388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de-DE" sz="1000">
                  <a:solidFill>
                    <a:srgbClr val="FF0000"/>
                  </a:solidFill>
                  <a:latin typeface="Calibri"/>
                  <a:ea typeface="Calibri"/>
                  <a:cs typeface="Calibri"/>
                  <a:sym typeface="Calibri"/>
                </a:rPr>
                <a:t>Löschen Sie diese Folie! Nur für interne Zwecke.</a:t>
              </a:r>
              <a:endParaRPr/>
            </a:p>
          </p:txBody>
        </p:sp>
      </p:grpSp>
      <p:sp>
        <p:nvSpPr>
          <p:cNvPr id="938" name="Google Shape;938;p69"/>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55</a:t>
            </a:fld>
            <a:endParaRPr sz="800">
              <a:solidFill>
                <a:srgbClr val="686868"/>
              </a:solidFill>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70"/>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945" name="Google Shape;945;p70"/>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946" name="Google Shape;946;p70"/>
          <p:cNvSpPr txBox="1">
            <a:spLocks noGrp="1"/>
          </p:cNvSpPr>
          <p:nvPr>
            <p:ph type="title"/>
          </p:nvPr>
        </p:nvSpPr>
        <p:spPr>
          <a:xfrm>
            <a:off x="630001" y="129700"/>
            <a:ext cx="9780091" cy="886397"/>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Ihr Kontakt</a:t>
            </a:r>
            <a:endParaRPr sz="3200" b="0" i="0" u="none" strike="noStrike" cap="none">
              <a:solidFill>
                <a:schemeClr val="accent1"/>
              </a:solidFill>
              <a:latin typeface="Calibri"/>
              <a:ea typeface="Calibri"/>
              <a:cs typeface="Calibri"/>
              <a:sym typeface="Calibri"/>
            </a:endParaRPr>
          </a:p>
        </p:txBody>
      </p:sp>
      <p:sp>
        <p:nvSpPr>
          <p:cNvPr id="947" name="Google Shape;947;p70"/>
          <p:cNvSpPr txBox="1"/>
          <p:nvPr/>
        </p:nvSpPr>
        <p:spPr>
          <a:xfrm>
            <a:off x="630000" y="1257300"/>
            <a:ext cx="4245021" cy="3924300"/>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accent2"/>
              </a:buClr>
              <a:buSzPts val="2117"/>
              <a:buFont typeface="Noto Sans Symbols"/>
              <a:buNone/>
            </a:pPr>
            <a:r>
              <a:rPr lang="de-DE" sz="2117">
                <a:solidFill>
                  <a:srgbClr val="0068A9"/>
                </a:solidFill>
                <a:latin typeface="Calibri"/>
                <a:ea typeface="Calibri"/>
                <a:cs typeface="Calibri"/>
                <a:sym typeface="Calibri"/>
              </a:rPr>
              <a:t>Arvato Systems</a:t>
            </a:r>
            <a:endParaRPr sz="2117">
              <a:solidFill>
                <a:srgbClr val="0068A9"/>
              </a:solidFill>
              <a:latin typeface="Calibri"/>
              <a:ea typeface="Calibri"/>
              <a:cs typeface="Calibri"/>
              <a:sym typeface="Calibri"/>
            </a:endParaRPr>
          </a:p>
          <a:p>
            <a:pPr marL="0" marR="0" lvl="0" indent="0" algn="l" rtl="0">
              <a:spcBef>
                <a:spcPts val="423"/>
              </a:spcBef>
              <a:spcAft>
                <a:spcPts val="0"/>
              </a:spcAft>
              <a:buClr>
                <a:schemeClr val="accent2"/>
              </a:buClr>
              <a:buSzPts val="2117"/>
              <a:buFont typeface="Noto Sans Symbols"/>
              <a:buNone/>
            </a:pPr>
            <a:r>
              <a:rPr lang="de-DE" sz="2117">
                <a:solidFill>
                  <a:schemeClr val="dk1"/>
                </a:solidFill>
                <a:latin typeface="Calibri"/>
                <a:ea typeface="Calibri"/>
                <a:cs typeface="Calibri"/>
                <a:sym typeface="Calibri"/>
              </a:rPr>
              <a:t>Name Vorname</a:t>
            </a:r>
            <a:endParaRPr/>
          </a:p>
          <a:p>
            <a:pPr marL="0" marR="0" lvl="0" indent="0" algn="l" rtl="0">
              <a:spcBef>
                <a:spcPts val="423"/>
              </a:spcBef>
              <a:spcAft>
                <a:spcPts val="0"/>
              </a:spcAft>
              <a:buClr>
                <a:schemeClr val="accent2"/>
              </a:buClr>
              <a:buSzPts val="2117"/>
              <a:buFont typeface="Noto Sans Symbols"/>
              <a:buNone/>
            </a:pPr>
            <a:r>
              <a:rPr lang="de-DE" sz="2117">
                <a:solidFill>
                  <a:schemeClr val="dk1"/>
                </a:solidFill>
                <a:latin typeface="Calibri"/>
                <a:ea typeface="Calibri"/>
                <a:cs typeface="Calibri"/>
                <a:sym typeface="Calibri"/>
              </a:rPr>
              <a:t>Funktion</a:t>
            </a:r>
            <a:endParaRPr/>
          </a:p>
          <a:p>
            <a:pPr marL="0" marR="0" lvl="0" indent="0" algn="l" rtl="0">
              <a:spcBef>
                <a:spcPts val="423"/>
              </a:spcBef>
              <a:spcAft>
                <a:spcPts val="0"/>
              </a:spcAft>
              <a:buClr>
                <a:schemeClr val="accent2"/>
              </a:buClr>
              <a:buSzPts val="2117"/>
              <a:buFont typeface="Noto Sans Symbols"/>
              <a:buNone/>
            </a:pPr>
            <a:r>
              <a:rPr lang="de-DE" sz="2117">
                <a:solidFill>
                  <a:schemeClr val="dk1"/>
                </a:solidFill>
                <a:latin typeface="Calibri"/>
                <a:ea typeface="Calibri"/>
                <a:cs typeface="Calibri"/>
                <a:sym typeface="Calibri"/>
              </a:rPr>
              <a:t>An der Autobahn 200</a:t>
            </a:r>
            <a:endParaRPr/>
          </a:p>
          <a:p>
            <a:pPr marL="0" marR="0" lvl="0" indent="0" algn="l" rtl="0">
              <a:spcBef>
                <a:spcPts val="423"/>
              </a:spcBef>
              <a:spcAft>
                <a:spcPts val="0"/>
              </a:spcAft>
              <a:buClr>
                <a:schemeClr val="accent2"/>
              </a:buClr>
              <a:buSzPts val="2117"/>
              <a:buFont typeface="Noto Sans Symbols"/>
              <a:buNone/>
            </a:pPr>
            <a:r>
              <a:rPr lang="de-DE" sz="2117">
                <a:solidFill>
                  <a:schemeClr val="dk1"/>
                </a:solidFill>
                <a:latin typeface="Calibri"/>
                <a:ea typeface="Calibri"/>
                <a:cs typeface="Calibri"/>
                <a:sym typeface="Calibri"/>
              </a:rPr>
              <a:t>33333 Gütersloh</a:t>
            </a:r>
            <a:endParaRPr/>
          </a:p>
          <a:p>
            <a:pPr marL="0" marR="0" lvl="0" indent="0" algn="l" rtl="0">
              <a:spcBef>
                <a:spcPts val="423"/>
              </a:spcBef>
              <a:spcAft>
                <a:spcPts val="0"/>
              </a:spcAft>
              <a:buClr>
                <a:schemeClr val="accent2"/>
              </a:buClr>
              <a:buSzPts val="2117"/>
              <a:buFont typeface="Noto Sans Symbols"/>
              <a:buNone/>
            </a:pPr>
            <a:r>
              <a:rPr lang="de-DE" sz="2117">
                <a:solidFill>
                  <a:schemeClr val="dk1"/>
                </a:solidFill>
                <a:latin typeface="Calibri"/>
                <a:ea typeface="Calibri"/>
                <a:cs typeface="Calibri"/>
                <a:sym typeface="Calibri"/>
              </a:rPr>
              <a:t>vorname.name@bertelsmann.de</a:t>
            </a:r>
            <a:endParaRPr/>
          </a:p>
          <a:p>
            <a:pPr marL="0" marR="0" lvl="0" indent="0" algn="l" rtl="0">
              <a:spcBef>
                <a:spcPts val="423"/>
              </a:spcBef>
              <a:spcAft>
                <a:spcPts val="0"/>
              </a:spcAft>
              <a:buClr>
                <a:schemeClr val="accent2"/>
              </a:buClr>
              <a:buSzPts val="2117"/>
              <a:buFont typeface="Noto Sans Symbols"/>
              <a:buNone/>
            </a:pPr>
            <a:r>
              <a:rPr lang="de-DE" sz="2117">
                <a:solidFill>
                  <a:schemeClr val="dk1"/>
                </a:solidFill>
                <a:latin typeface="Calibri"/>
                <a:ea typeface="Calibri"/>
                <a:cs typeface="Calibri"/>
                <a:sym typeface="Calibri"/>
              </a:rPr>
              <a:t>Phone: +49 5241 80 00 000</a:t>
            </a:r>
            <a:endParaRPr/>
          </a:p>
          <a:p>
            <a:pPr marL="0" marR="0" lvl="0" indent="0" algn="l" rtl="0">
              <a:spcBef>
                <a:spcPts val="423"/>
              </a:spcBef>
              <a:spcAft>
                <a:spcPts val="0"/>
              </a:spcAft>
              <a:buClr>
                <a:schemeClr val="accent2"/>
              </a:buClr>
              <a:buSzPts val="2117"/>
              <a:buFont typeface="Noto Sans Symbols"/>
              <a:buNone/>
            </a:pPr>
            <a:r>
              <a:rPr lang="de-DE" sz="2117">
                <a:solidFill>
                  <a:schemeClr val="dk1"/>
                </a:solidFill>
                <a:latin typeface="Calibri"/>
                <a:ea typeface="Calibri"/>
                <a:cs typeface="Calibri"/>
                <a:sym typeface="Calibri"/>
              </a:rPr>
              <a:t>Fax: + 49 5241 80 00 000</a:t>
            </a:r>
            <a:endParaRPr/>
          </a:p>
          <a:p>
            <a:pPr marL="0" marR="0" lvl="0" indent="0" algn="l" rtl="0">
              <a:spcBef>
                <a:spcPts val="423"/>
              </a:spcBef>
              <a:spcAft>
                <a:spcPts val="0"/>
              </a:spcAft>
              <a:buClr>
                <a:schemeClr val="accent2"/>
              </a:buClr>
              <a:buSzPts val="2117"/>
              <a:buFont typeface="Noto Sans Symbols"/>
              <a:buNone/>
            </a:pPr>
            <a:endParaRPr sz="2117">
              <a:solidFill>
                <a:schemeClr val="dk1"/>
              </a:solidFill>
              <a:latin typeface="Calibri"/>
              <a:ea typeface="Calibri"/>
              <a:cs typeface="Calibri"/>
              <a:sym typeface="Calibri"/>
            </a:endParaRPr>
          </a:p>
          <a:p>
            <a:pPr marL="0" marR="0" lvl="0" indent="0" algn="l" rtl="0">
              <a:spcBef>
                <a:spcPts val="423"/>
              </a:spcBef>
              <a:spcAft>
                <a:spcPts val="0"/>
              </a:spcAft>
              <a:buClr>
                <a:schemeClr val="accent2"/>
              </a:buClr>
              <a:buSzPts val="2117"/>
              <a:buFont typeface="Noto Sans Symbols"/>
              <a:buNone/>
            </a:pPr>
            <a:r>
              <a:rPr lang="de-DE" sz="2117" u="sng">
                <a:solidFill>
                  <a:schemeClr val="hlink"/>
                </a:solidFill>
                <a:latin typeface="Calibri"/>
                <a:ea typeface="Calibri"/>
                <a:cs typeface="Calibri"/>
                <a:sym typeface="Calibri"/>
                <a:hlinkClick r:id="rId3"/>
              </a:rPr>
              <a:t>IT.arvato.com</a:t>
            </a:r>
            <a:endParaRPr sz="2117">
              <a:solidFill>
                <a:schemeClr val="lt2"/>
              </a:solidFill>
              <a:latin typeface="Calibri"/>
              <a:ea typeface="Calibri"/>
              <a:cs typeface="Calibri"/>
              <a:sym typeface="Calibri"/>
            </a:endParaRPr>
          </a:p>
        </p:txBody>
      </p:sp>
      <p:sp>
        <p:nvSpPr>
          <p:cNvPr id="948" name="Google Shape;948;p70"/>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56</a:t>
            </a:fld>
            <a:endParaRPr sz="800">
              <a:solidFill>
                <a:srgbClr val="686868"/>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71"/>
          <p:cNvSpPr txBox="1">
            <a:spLocks noGrp="1"/>
          </p:cNvSpPr>
          <p:nvPr>
            <p:ph type="title"/>
          </p:nvPr>
        </p:nvSpPr>
        <p:spPr>
          <a:xfrm>
            <a:off x="637158" y="3423668"/>
            <a:ext cx="10919504" cy="773295"/>
          </a:xfrm>
          <a:prstGeom prst="rect">
            <a:avLst/>
          </a:prstGeom>
          <a:noFill/>
          <a:ln>
            <a:noFill/>
          </a:ln>
        </p:spPr>
        <p:txBody>
          <a:bodyPr spcFirstLastPara="1" wrap="square" lIns="0" tIns="0" rIns="0" bIns="95250" anchor="ctr" anchorCtr="0">
            <a:noAutofit/>
          </a:bodyPr>
          <a:lstStyle/>
          <a:p>
            <a:pPr marL="0" marR="0" lvl="0" indent="0" algn="ctr" rtl="0">
              <a:lnSpc>
                <a:spcPct val="90000"/>
              </a:lnSpc>
              <a:spcBef>
                <a:spcPts val="0"/>
              </a:spcBef>
              <a:spcAft>
                <a:spcPts val="0"/>
              </a:spcAft>
              <a:buClr>
                <a:schemeClr val="accent1"/>
              </a:buClr>
              <a:buSzPts val="4800"/>
              <a:buFont typeface="Calibri"/>
              <a:buNone/>
            </a:pPr>
            <a:r>
              <a:rPr lang="de-DE" sz="4800" b="0" i="0" u="none" strike="noStrike" cap="none">
                <a:solidFill>
                  <a:schemeClr val="accent1"/>
                </a:solidFill>
                <a:latin typeface="Calibri"/>
                <a:ea typeface="Calibri"/>
                <a:cs typeface="Calibri"/>
                <a:sym typeface="Calibri"/>
              </a:rPr>
              <a:t>Vielen Dank für Ihre Aufmerksamkeit!</a:t>
            </a:r>
            <a:endParaRPr sz="4800" b="0" i="0" u="none" strike="noStrike" cap="none">
              <a:solidFill>
                <a:schemeClr val="accent1"/>
              </a:solidFill>
              <a:latin typeface="Calibri"/>
              <a:ea typeface="Calibri"/>
              <a:cs typeface="Calibri"/>
              <a:sym typeface="Calibri"/>
            </a:endParaRPr>
          </a:p>
        </p:txBody>
      </p:sp>
      <p:sp>
        <p:nvSpPr>
          <p:cNvPr id="955" name="Google Shape;955;p71"/>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956" name="Google Shape;956;p71"/>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957" name="Google Shape;957;p71"/>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57</a:t>
            </a:fld>
            <a:endParaRPr sz="800">
              <a:solidFill>
                <a:srgbClr val="686868"/>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72"/>
          <p:cNvSpPr txBox="1">
            <a:spLocks noGrp="1"/>
          </p:cNvSpPr>
          <p:nvPr>
            <p:ph type="title"/>
          </p:nvPr>
        </p:nvSpPr>
        <p:spPr>
          <a:xfrm>
            <a:off x="637158" y="3423668"/>
            <a:ext cx="10919504" cy="773295"/>
          </a:xfrm>
          <a:prstGeom prst="rect">
            <a:avLst/>
          </a:prstGeom>
          <a:noFill/>
          <a:ln>
            <a:noFill/>
          </a:ln>
        </p:spPr>
        <p:txBody>
          <a:bodyPr spcFirstLastPara="1" wrap="square" lIns="0" tIns="0" rIns="0" bIns="95250" anchor="ctr" anchorCtr="0">
            <a:noAutofit/>
          </a:bodyPr>
          <a:lstStyle/>
          <a:p>
            <a:pPr marL="0" marR="0" lvl="0" indent="0" algn="ctr" rtl="0">
              <a:lnSpc>
                <a:spcPct val="90000"/>
              </a:lnSpc>
              <a:spcBef>
                <a:spcPts val="0"/>
              </a:spcBef>
              <a:spcAft>
                <a:spcPts val="0"/>
              </a:spcAft>
              <a:buClr>
                <a:schemeClr val="accent1"/>
              </a:buClr>
              <a:buSzPts val="4800"/>
              <a:buFont typeface="Calibri"/>
              <a:buNone/>
            </a:pPr>
            <a:r>
              <a:rPr lang="de-DE" sz="4800" b="0" i="0" u="none" strike="noStrike" cap="none">
                <a:solidFill>
                  <a:schemeClr val="accent1"/>
                </a:solidFill>
                <a:latin typeface="Calibri"/>
                <a:ea typeface="Calibri"/>
                <a:cs typeface="Calibri"/>
                <a:sym typeface="Calibri"/>
              </a:rPr>
              <a:t>Vielen Dank für Ihre Aufmerksamkeit!</a:t>
            </a:r>
            <a:endParaRPr sz="4800" b="0" i="0" u="none" strike="noStrike" cap="none">
              <a:solidFill>
                <a:schemeClr val="accent1"/>
              </a:solidFill>
              <a:latin typeface="Calibri"/>
              <a:ea typeface="Calibri"/>
              <a:cs typeface="Calibri"/>
              <a:sym typeface="Calibri"/>
            </a:endParaRPr>
          </a:p>
        </p:txBody>
      </p:sp>
      <p:sp>
        <p:nvSpPr>
          <p:cNvPr id="964" name="Google Shape;964;p72"/>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965" name="Google Shape;965;p72"/>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966" name="Google Shape;966;p72"/>
          <p:cNvSpPr txBox="1"/>
          <p:nvPr/>
        </p:nvSpPr>
        <p:spPr>
          <a:xfrm>
            <a:off x="634999" y="5945188"/>
            <a:ext cx="10918825" cy="18466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accent1"/>
              </a:buClr>
              <a:buSzPts val="1020"/>
              <a:buFont typeface="Noto Sans Symbols"/>
              <a:buNone/>
            </a:pPr>
            <a:r>
              <a:rPr lang="de-DE" sz="1200" cap="none">
                <a:solidFill>
                  <a:srgbClr val="0070C0"/>
                </a:solidFill>
                <a:latin typeface="Calibri"/>
                <a:ea typeface="Calibri"/>
                <a:cs typeface="Calibri"/>
                <a:sym typeface="Calibri"/>
              </a:rPr>
              <a:t>Kontakt: Vorname Nachname | Arvato Systems | +49 1234 12345 | </a:t>
            </a:r>
            <a:r>
              <a:rPr lang="de-DE" sz="1200" u="sng" cap="none">
                <a:solidFill>
                  <a:schemeClr val="hlink"/>
                </a:solidFill>
                <a:latin typeface="Calibri"/>
                <a:ea typeface="Calibri"/>
                <a:cs typeface="Calibri"/>
                <a:sym typeface="Calibri"/>
                <a:hlinkClick r:id="rId3"/>
              </a:rPr>
              <a:t>vorname.name@bertelsmann.de</a:t>
            </a:r>
            <a:endParaRPr sz="1200" cap="none">
              <a:solidFill>
                <a:srgbClr val="0070C0"/>
              </a:solidFill>
              <a:latin typeface="Calibri"/>
              <a:ea typeface="Calibri"/>
              <a:cs typeface="Calibri"/>
              <a:sym typeface="Calibri"/>
            </a:endParaRPr>
          </a:p>
          <a:p>
            <a:pPr marL="0" marR="0" lvl="0" indent="0" algn="ctr" rtl="0">
              <a:spcBef>
                <a:spcPts val="240"/>
              </a:spcBef>
              <a:spcAft>
                <a:spcPts val="0"/>
              </a:spcAft>
              <a:buClr>
                <a:schemeClr val="accent1"/>
              </a:buClr>
              <a:buSzPts val="1020"/>
              <a:buFont typeface="Noto Sans Symbols"/>
              <a:buNone/>
            </a:pPr>
            <a:r>
              <a:rPr lang="de-DE" sz="1200" u="sng" cap="none">
                <a:solidFill>
                  <a:schemeClr val="hlink"/>
                </a:solidFill>
                <a:latin typeface="Calibri"/>
                <a:ea typeface="Calibri"/>
                <a:cs typeface="Calibri"/>
                <a:sym typeface="Calibri"/>
                <a:hlinkClick r:id="rId4"/>
              </a:rPr>
              <a:t>IT.arvato.com</a:t>
            </a:r>
            <a:r>
              <a:rPr lang="de-DE" sz="1200" cap="none">
                <a:solidFill>
                  <a:srgbClr val="0070C0"/>
                </a:solidFill>
                <a:latin typeface="Calibri"/>
                <a:ea typeface="Calibri"/>
                <a:cs typeface="Calibri"/>
                <a:sym typeface="Calibri"/>
              </a:rPr>
              <a:t>  </a:t>
            </a:r>
            <a:endParaRPr sz="1200" cap="none">
              <a:solidFill>
                <a:srgbClr val="0070C0"/>
              </a:solidFill>
              <a:latin typeface="Calibri"/>
              <a:ea typeface="Calibri"/>
              <a:cs typeface="Calibri"/>
              <a:sym typeface="Calibri"/>
            </a:endParaRPr>
          </a:p>
        </p:txBody>
      </p:sp>
      <p:sp>
        <p:nvSpPr>
          <p:cNvPr id="967" name="Google Shape;967;p72"/>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58</a:t>
            </a:fld>
            <a:endParaRPr sz="800">
              <a:solidFill>
                <a:srgbClr val="686868"/>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73"/>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973" name="Google Shape;973;p73"/>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pic>
        <p:nvPicPr>
          <p:cNvPr id="974" name="Google Shape;974;p73"/>
          <p:cNvPicPr preferRelativeResize="0"/>
          <p:nvPr/>
        </p:nvPicPr>
        <p:blipFill rotWithShape="1">
          <a:blip r:embed="rId3">
            <a:alphaModFix/>
          </a:blip>
          <a:srcRect/>
          <a:stretch/>
        </p:blipFill>
        <p:spPr>
          <a:xfrm>
            <a:off x="259200" y="1015200"/>
            <a:ext cx="11682000" cy="5580000"/>
          </a:xfrm>
          <a:prstGeom prst="rect">
            <a:avLst/>
          </a:prstGeom>
          <a:noFill/>
          <a:ln>
            <a:noFill/>
          </a:ln>
        </p:spPr>
      </p:pic>
      <p:sp>
        <p:nvSpPr>
          <p:cNvPr id="975" name="Google Shape;975;p73"/>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59</a:t>
            </a:fld>
            <a:endParaRPr sz="800">
              <a:solidFill>
                <a:srgbClr val="686868"/>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0"/>
          <p:cNvSpPr/>
          <p:nvPr/>
        </p:nvSpPr>
        <p:spPr>
          <a:xfrm>
            <a:off x="4581525" y="3219449"/>
            <a:ext cx="2228850" cy="2945957"/>
          </a:xfrm>
          <a:prstGeom prst="rect">
            <a:avLst/>
          </a:prstGeom>
          <a:solidFill>
            <a:schemeClr val="lt2"/>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2000">
                <a:solidFill>
                  <a:schemeClr val="accent1"/>
                </a:solidFill>
                <a:latin typeface="Calibri"/>
                <a:ea typeface="Calibri"/>
                <a:cs typeface="Calibri"/>
                <a:sym typeface="Calibri"/>
              </a:rPr>
              <a:t>Anpassung an spezielle Kundenwünsche</a:t>
            </a:r>
            <a:endParaRPr/>
          </a:p>
          <a:p>
            <a:pPr marL="0" marR="0" lvl="0" indent="0" algn="ctr" rtl="0">
              <a:spcBef>
                <a:spcPts val="0"/>
              </a:spcBef>
              <a:spcAft>
                <a:spcPts val="0"/>
              </a:spcAft>
              <a:buNone/>
            </a:pPr>
            <a:r>
              <a:rPr lang="de-DE" sz="2000">
                <a:solidFill>
                  <a:schemeClr val="accent1"/>
                </a:solidFill>
                <a:latin typeface="Calibri"/>
                <a:ea typeface="Calibri"/>
                <a:cs typeface="Calibri"/>
                <a:sym typeface="Calibri"/>
              </a:rPr>
              <a:t>durch Parameter</a:t>
            </a:r>
            <a:endParaRPr/>
          </a:p>
        </p:txBody>
      </p:sp>
      <p:sp>
        <p:nvSpPr>
          <p:cNvPr id="212" name="Google Shape;212;p20"/>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213" name="Google Shape;213;p20"/>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214" name="Google Shape;214;p20"/>
          <p:cNvSpPr txBox="1">
            <a:spLocks noGrp="1"/>
          </p:cNvSpPr>
          <p:nvPr>
            <p:ph type="sldNum" idx="12"/>
          </p:nvPr>
        </p:nvSpPr>
        <p:spPr>
          <a:xfrm>
            <a:off x="11261045" y="6663454"/>
            <a:ext cx="285793"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6</a:t>
            </a:fld>
            <a:endParaRPr sz="800">
              <a:solidFill>
                <a:srgbClr val="686868"/>
              </a:solidFill>
              <a:latin typeface="Calibri"/>
              <a:ea typeface="Calibri"/>
              <a:cs typeface="Calibri"/>
              <a:sym typeface="Calibri"/>
            </a:endParaRPr>
          </a:p>
        </p:txBody>
      </p:sp>
      <p:sp>
        <p:nvSpPr>
          <p:cNvPr id="215" name="Google Shape;215;p20"/>
          <p:cNvSpPr txBox="1">
            <a:spLocks noGrp="1"/>
          </p:cNvSpPr>
          <p:nvPr>
            <p:ph type="body" idx="1"/>
          </p:nvPr>
        </p:nvSpPr>
        <p:spPr>
          <a:xfrm>
            <a:off x="634336"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endParaRPr sz="1800" b="1" i="0" u="none" strike="noStrike" cap="none">
              <a:solidFill>
                <a:schemeClr val="accent1"/>
              </a:solidFill>
              <a:latin typeface="Calibri"/>
              <a:ea typeface="Calibri"/>
              <a:cs typeface="Calibri"/>
              <a:sym typeface="Calibri"/>
            </a:endParaRPr>
          </a:p>
        </p:txBody>
      </p:sp>
      <p:sp>
        <p:nvSpPr>
          <p:cNvPr id="216" name="Google Shape;216;p20"/>
          <p:cNvSpPr txBox="1">
            <a:spLocks noGrp="1"/>
          </p:cNvSpPr>
          <p:nvPr>
            <p:ph type="body" idx="6"/>
          </p:nvPr>
        </p:nvSpPr>
        <p:spPr>
          <a:xfrm>
            <a:off x="634336" y="3833212"/>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endParaRPr sz="1800" b="1" i="0" u="none" strike="noStrike" cap="none">
              <a:solidFill>
                <a:schemeClr val="accent1"/>
              </a:solidFill>
              <a:latin typeface="Calibri"/>
              <a:ea typeface="Calibri"/>
              <a:cs typeface="Calibri"/>
              <a:sym typeface="Calibri"/>
            </a:endParaRPr>
          </a:p>
        </p:txBody>
      </p:sp>
      <p:sp>
        <p:nvSpPr>
          <p:cNvPr id="217" name="Google Shape;217;p20"/>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Problem</a:t>
            </a:r>
            <a:endParaRPr sz="3200" b="0" i="0" u="none" strike="noStrike" cap="none">
              <a:solidFill>
                <a:schemeClr val="accent1"/>
              </a:solidFill>
              <a:latin typeface="Calibri"/>
              <a:ea typeface="Calibri"/>
              <a:cs typeface="Calibri"/>
              <a:sym typeface="Calibri"/>
            </a:endParaRPr>
          </a:p>
        </p:txBody>
      </p:sp>
      <p:pic>
        <p:nvPicPr>
          <p:cNvPr id="218" name="Google Shape;218;p20"/>
          <p:cNvPicPr preferRelativeResize="0"/>
          <p:nvPr/>
        </p:nvPicPr>
        <p:blipFill rotWithShape="1">
          <a:blip r:embed="rId3">
            <a:alphaModFix/>
          </a:blip>
          <a:srcRect t="5878" b="20520"/>
          <a:stretch/>
        </p:blipFill>
        <p:spPr>
          <a:xfrm>
            <a:off x="636141" y="3853532"/>
            <a:ext cx="3780074" cy="2311875"/>
          </a:xfrm>
          <a:prstGeom prst="rect">
            <a:avLst/>
          </a:prstGeom>
          <a:noFill/>
          <a:ln w="9525" cap="flat" cmpd="sng">
            <a:solidFill>
              <a:srgbClr val="BFC9D2"/>
            </a:solidFill>
            <a:prstDash val="solid"/>
            <a:round/>
            <a:headEnd type="none" w="sm" len="sm"/>
            <a:tailEnd type="none" w="sm" len="sm"/>
          </a:ln>
        </p:spPr>
      </p:pic>
      <p:sp>
        <p:nvSpPr>
          <p:cNvPr id="219" name="Google Shape;219;p20"/>
          <p:cNvSpPr/>
          <p:nvPr/>
        </p:nvSpPr>
        <p:spPr>
          <a:xfrm>
            <a:off x="7050611" y="1269525"/>
            <a:ext cx="4561894" cy="1435575"/>
          </a:xfrm>
          <a:prstGeom prst="rect">
            <a:avLst/>
          </a:prstGeom>
          <a:solidFill>
            <a:schemeClr val="accent4"/>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2000">
                <a:solidFill>
                  <a:schemeClr val="lt1"/>
                </a:solidFill>
                <a:latin typeface="Calibri"/>
                <a:ea typeface="Calibri"/>
                <a:cs typeface="Calibri"/>
                <a:sym typeface="Calibri"/>
              </a:rPr>
              <a:t>Und Eigenentwicklungen</a:t>
            </a:r>
            <a:endParaRPr/>
          </a:p>
        </p:txBody>
      </p:sp>
      <p:pic>
        <p:nvPicPr>
          <p:cNvPr id="220" name="Google Shape;220;p20"/>
          <p:cNvPicPr preferRelativeResize="0"/>
          <p:nvPr/>
        </p:nvPicPr>
        <p:blipFill rotWithShape="1">
          <a:blip r:embed="rId4">
            <a:alphaModFix/>
          </a:blip>
          <a:srcRect t="2506" b="2505"/>
          <a:stretch/>
        </p:blipFill>
        <p:spPr>
          <a:xfrm>
            <a:off x="7816277" y="3978961"/>
            <a:ext cx="3724818" cy="1804435"/>
          </a:xfrm>
          <a:prstGeom prst="rect">
            <a:avLst/>
          </a:prstGeom>
          <a:noFill/>
          <a:ln>
            <a:noFill/>
          </a:ln>
        </p:spPr>
      </p:pic>
      <p:sp>
        <p:nvSpPr>
          <p:cNvPr id="221" name="Google Shape;221;p20"/>
          <p:cNvSpPr/>
          <p:nvPr/>
        </p:nvSpPr>
        <p:spPr>
          <a:xfrm>
            <a:off x="650776" y="1260000"/>
            <a:ext cx="3780074" cy="2399767"/>
          </a:xfrm>
          <a:prstGeom prst="rect">
            <a:avLst/>
          </a:prstGeom>
          <a:solidFill>
            <a:schemeClr val="accent1"/>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2000">
                <a:solidFill>
                  <a:schemeClr val="lt1"/>
                </a:solidFill>
                <a:latin typeface="Calibri"/>
                <a:ea typeface="Calibri"/>
                <a:cs typeface="Calibri"/>
                <a:sym typeface="Calibri"/>
              </a:rPr>
              <a:t>Standard</a:t>
            </a:r>
            <a:endParaRPr/>
          </a:p>
        </p:txBody>
      </p:sp>
      <p:sp>
        <p:nvSpPr>
          <p:cNvPr id="222" name="Google Shape;222;p20"/>
          <p:cNvSpPr/>
          <p:nvPr/>
        </p:nvSpPr>
        <p:spPr>
          <a:xfrm>
            <a:off x="7832505" y="3833212"/>
            <a:ext cx="3780000" cy="2311875"/>
          </a:xfrm>
          <a:prstGeom prst="rect">
            <a:avLst/>
          </a:prstGeom>
          <a:solidFill>
            <a:schemeClr val="accent1"/>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223" name="Google Shape;223;p20"/>
          <p:cNvSpPr/>
          <p:nvPr/>
        </p:nvSpPr>
        <p:spPr>
          <a:xfrm>
            <a:off x="4774849" y="1269526"/>
            <a:ext cx="1931763" cy="1733726"/>
          </a:xfrm>
          <a:prstGeom prst="rect">
            <a:avLst/>
          </a:prstGeom>
          <a:solidFill>
            <a:srgbClr val="D3D2D8"/>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pic>
        <p:nvPicPr>
          <p:cNvPr id="224" name="Google Shape;224;p20"/>
          <p:cNvPicPr preferRelativeResize="0"/>
          <p:nvPr/>
        </p:nvPicPr>
        <p:blipFill rotWithShape="1">
          <a:blip r:embed="rId5">
            <a:alphaModFix/>
          </a:blip>
          <a:srcRect l="12514" t="-408" r="16167" b="408"/>
          <a:stretch/>
        </p:blipFill>
        <p:spPr>
          <a:xfrm>
            <a:off x="4630875" y="1260000"/>
            <a:ext cx="2179499" cy="1743251"/>
          </a:xfrm>
          <a:prstGeom prst="rect">
            <a:avLst/>
          </a:prstGeom>
          <a:noFill/>
          <a:ln>
            <a:noFill/>
          </a:ln>
        </p:spPr>
      </p:pic>
      <p:pic>
        <p:nvPicPr>
          <p:cNvPr id="225" name="Google Shape;225;p20"/>
          <p:cNvPicPr preferRelativeResize="0"/>
          <p:nvPr/>
        </p:nvPicPr>
        <p:blipFill rotWithShape="1">
          <a:blip r:embed="rId6">
            <a:alphaModFix/>
          </a:blip>
          <a:srcRect/>
          <a:stretch/>
        </p:blipFill>
        <p:spPr>
          <a:xfrm>
            <a:off x="7010400" y="2933700"/>
            <a:ext cx="4602105" cy="323170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p74"/>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981" name="Google Shape;981;p74"/>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pic>
        <p:nvPicPr>
          <p:cNvPr id="982" name="Google Shape;982;p74"/>
          <p:cNvPicPr preferRelativeResize="0"/>
          <p:nvPr/>
        </p:nvPicPr>
        <p:blipFill rotWithShape="1">
          <a:blip r:embed="rId3">
            <a:alphaModFix/>
          </a:blip>
          <a:srcRect/>
          <a:stretch/>
        </p:blipFill>
        <p:spPr>
          <a:xfrm>
            <a:off x="259200" y="1015200"/>
            <a:ext cx="11682000" cy="5580000"/>
          </a:xfrm>
          <a:prstGeom prst="rect">
            <a:avLst/>
          </a:prstGeom>
          <a:noFill/>
          <a:ln>
            <a:noFill/>
          </a:ln>
        </p:spPr>
      </p:pic>
      <p:sp>
        <p:nvSpPr>
          <p:cNvPr id="983" name="Google Shape;983;p74"/>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60</a:t>
            </a:fld>
            <a:endParaRPr sz="800">
              <a:solidFill>
                <a:srgbClr val="686868"/>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75"/>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989" name="Google Shape;989;p75"/>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pic>
        <p:nvPicPr>
          <p:cNvPr id="990" name="Google Shape;990;p75"/>
          <p:cNvPicPr preferRelativeResize="0"/>
          <p:nvPr/>
        </p:nvPicPr>
        <p:blipFill rotWithShape="1">
          <a:blip r:embed="rId3">
            <a:alphaModFix/>
          </a:blip>
          <a:srcRect/>
          <a:stretch/>
        </p:blipFill>
        <p:spPr>
          <a:xfrm>
            <a:off x="259200" y="1015200"/>
            <a:ext cx="11682000" cy="5580000"/>
          </a:xfrm>
          <a:prstGeom prst="rect">
            <a:avLst/>
          </a:prstGeom>
          <a:noFill/>
          <a:ln>
            <a:noFill/>
          </a:ln>
        </p:spPr>
      </p:pic>
      <p:sp>
        <p:nvSpPr>
          <p:cNvPr id="991" name="Google Shape;991;p75"/>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61</a:t>
            </a:fld>
            <a:endParaRPr sz="800">
              <a:solidFill>
                <a:srgbClr val="686868"/>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76"/>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997" name="Google Shape;997;p76"/>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pic>
        <p:nvPicPr>
          <p:cNvPr id="998" name="Google Shape;998;p76"/>
          <p:cNvPicPr preferRelativeResize="0"/>
          <p:nvPr/>
        </p:nvPicPr>
        <p:blipFill rotWithShape="1">
          <a:blip r:embed="rId3">
            <a:alphaModFix/>
          </a:blip>
          <a:srcRect/>
          <a:stretch/>
        </p:blipFill>
        <p:spPr>
          <a:xfrm>
            <a:off x="259200" y="1015200"/>
            <a:ext cx="11681392" cy="5580000"/>
          </a:xfrm>
          <a:prstGeom prst="rect">
            <a:avLst/>
          </a:prstGeom>
          <a:noFill/>
          <a:ln>
            <a:noFill/>
          </a:ln>
        </p:spPr>
      </p:pic>
      <p:sp>
        <p:nvSpPr>
          <p:cNvPr id="999" name="Google Shape;999;p76"/>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62</a:t>
            </a:fld>
            <a:endParaRPr sz="800">
              <a:solidFill>
                <a:srgbClr val="686868"/>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77"/>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1005" name="Google Shape;1005;p77"/>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pic>
        <p:nvPicPr>
          <p:cNvPr id="1006" name="Google Shape;1006;p77"/>
          <p:cNvPicPr preferRelativeResize="0"/>
          <p:nvPr/>
        </p:nvPicPr>
        <p:blipFill rotWithShape="1">
          <a:blip r:embed="rId3">
            <a:alphaModFix/>
          </a:blip>
          <a:srcRect/>
          <a:stretch/>
        </p:blipFill>
        <p:spPr>
          <a:xfrm flipH="1">
            <a:off x="259200" y="1015200"/>
            <a:ext cx="11682000" cy="5580000"/>
          </a:xfrm>
          <a:prstGeom prst="rect">
            <a:avLst/>
          </a:prstGeom>
          <a:noFill/>
          <a:ln>
            <a:noFill/>
          </a:ln>
        </p:spPr>
      </p:pic>
      <p:sp>
        <p:nvSpPr>
          <p:cNvPr id="1007" name="Google Shape;1007;p77"/>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63</a:t>
            </a:fld>
            <a:endParaRPr sz="800">
              <a:solidFill>
                <a:srgbClr val="686868"/>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78"/>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1013" name="Google Shape;1013;p78"/>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pic>
        <p:nvPicPr>
          <p:cNvPr id="1014" name="Google Shape;1014;p78"/>
          <p:cNvPicPr preferRelativeResize="0"/>
          <p:nvPr/>
        </p:nvPicPr>
        <p:blipFill rotWithShape="1">
          <a:blip r:embed="rId3">
            <a:alphaModFix/>
          </a:blip>
          <a:srcRect/>
          <a:stretch/>
        </p:blipFill>
        <p:spPr>
          <a:xfrm>
            <a:off x="259200" y="1015200"/>
            <a:ext cx="11685864" cy="5580000"/>
          </a:xfrm>
          <a:prstGeom prst="rect">
            <a:avLst/>
          </a:prstGeom>
          <a:noFill/>
          <a:ln>
            <a:noFill/>
          </a:ln>
        </p:spPr>
      </p:pic>
      <p:sp>
        <p:nvSpPr>
          <p:cNvPr id="1015" name="Google Shape;1015;p78"/>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64</a:t>
            </a:fld>
            <a:endParaRPr sz="800">
              <a:solidFill>
                <a:srgbClr val="686868"/>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79"/>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1021" name="Google Shape;1021;p79"/>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pic>
        <p:nvPicPr>
          <p:cNvPr id="1022" name="Google Shape;1022;p79"/>
          <p:cNvPicPr preferRelativeResize="0"/>
          <p:nvPr/>
        </p:nvPicPr>
        <p:blipFill rotWithShape="1">
          <a:blip r:embed="rId3">
            <a:alphaModFix/>
          </a:blip>
          <a:srcRect/>
          <a:stretch/>
        </p:blipFill>
        <p:spPr>
          <a:xfrm flipH="1">
            <a:off x="259200" y="1015200"/>
            <a:ext cx="11682000" cy="5580000"/>
          </a:xfrm>
          <a:prstGeom prst="rect">
            <a:avLst/>
          </a:prstGeom>
          <a:noFill/>
          <a:ln>
            <a:noFill/>
          </a:ln>
        </p:spPr>
      </p:pic>
      <p:sp>
        <p:nvSpPr>
          <p:cNvPr id="1023" name="Google Shape;1023;p79"/>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65</a:t>
            </a:fld>
            <a:endParaRPr sz="800">
              <a:solidFill>
                <a:srgbClr val="686868"/>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Google Shape;1028;p80"/>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1029" name="Google Shape;1029;p80"/>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pic>
        <p:nvPicPr>
          <p:cNvPr id="1030" name="Google Shape;1030;p80"/>
          <p:cNvPicPr preferRelativeResize="0"/>
          <p:nvPr/>
        </p:nvPicPr>
        <p:blipFill rotWithShape="1">
          <a:blip r:embed="rId3">
            <a:alphaModFix/>
          </a:blip>
          <a:srcRect/>
          <a:stretch/>
        </p:blipFill>
        <p:spPr>
          <a:xfrm>
            <a:off x="259200" y="1015200"/>
            <a:ext cx="11682000" cy="5580000"/>
          </a:xfrm>
          <a:prstGeom prst="rect">
            <a:avLst/>
          </a:prstGeom>
          <a:noFill/>
          <a:ln>
            <a:noFill/>
          </a:ln>
        </p:spPr>
      </p:pic>
      <p:sp>
        <p:nvSpPr>
          <p:cNvPr id="1031" name="Google Shape;1031;p80"/>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66</a:t>
            </a:fld>
            <a:endParaRPr sz="800">
              <a:solidFill>
                <a:srgbClr val="686868"/>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81"/>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1037" name="Google Shape;1037;p81"/>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pic>
        <p:nvPicPr>
          <p:cNvPr id="1038" name="Google Shape;1038;p81"/>
          <p:cNvPicPr preferRelativeResize="0"/>
          <p:nvPr/>
        </p:nvPicPr>
        <p:blipFill rotWithShape="1">
          <a:blip r:embed="rId3">
            <a:alphaModFix/>
          </a:blip>
          <a:srcRect/>
          <a:stretch/>
        </p:blipFill>
        <p:spPr>
          <a:xfrm>
            <a:off x="259200" y="1015200"/>
            <a:ext cx="11681126" cy="5580000"/>
          </a:xfrm>
          <a:prstGeom prst="rect">
            <a:avLst/>
          </a:prstGeom>
          <a:noFill/>
          <a:ln>
            <a:noFill/>
          </a:ln>
        </p:spPr>
      </p:pic>
      <p:sp>
        <p:nvSpPr>
          <p:cNvPr id="1039" name="Google Shape;1039;p81"/>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67</a:t>
            </a:fld>
            <a:endParaRPr sz="800">
              <a:solidFill>
                <a:srgbClr val="686868"/>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p82"/>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1045" name="Google Shape;1045;p82"/>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pic>
        <p:nvPicPr>
          <p:cNvPr id="1046" name="Google Shape;1046;p82"/>
          <p:cNvPicPr preferRelativeResize="0"/>
          <p:nvPr/>
        </p:nvPicPr>
        <p:blipFill rotWithShape="1">
          <a:blip r:embed="rId3">
            <a:alphaModFix/>
          </a:blip>
          <a:srcRect/>
          <a:stretch/>
        </p:blipFill>
        <p:spPr>
          <a:xfrm flipH="1">
            <a:off x="259200" y="1015200"/>
            <a:ext cx="11682000" cy="5580000"/>
          </a:xfrm>
          <a:prstGeom prst="rect">
            <a:avLst/>
          </a:prstGeom>
          <a:noFill/>
          <a:ln>
            <a:noFill/>
          </a:ln>
        </p:spPr>
      </p:pic>
      <p:sp>
        <p:nvSpPr>
          <p:cNvPr id="1047" name="Google Shape;1047;p82"/>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68</a:t>
            </a:fld>
            <a:endParaRPr sz="800">
              <a:solidFill>
                <a:srgbClr val="686868"/>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83"/>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1053" name="Google Shape;1053;p83"/>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pic>
        <p:nvPicPr>
          <p:cNvPr id="1054" name="Google Shape;1054;p83"/>
          <p:cNvPicPr preferRelativeResize="0"/>
          <p:nvPr/>
        </p:nvPicPr>
        <p:blipFill rotWithShape="1">
          <a:blip r:embed="rId3">
            <a:alphaModFix/>
          </a:blip>
          <a:srcRect/>
          <a:stretch/>
        </p:blipFill>
        <p:spPr>
          <a:xfrm>
            <a:off x="259200" y="1015200"/>
            <a:ext cx="11679070" cy="5580000"/>
          </a:xfrm>
          <a:prstGeom prst="rect">
            <a:avLst/>
          </a:prstGeom>
          <a:noFill/>
          <a:ln>
            <a:noFill/>
          </a:ln>
        </p:spPr>
      </p:pic>
      <p:sp>
        <p:nvSpPr>
          <p:cNvPr id="1055" name="Google Shape;1055;p83"/>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69</a:t>
            </a:fld>
            <a:endParaRPr sz="800">
              <a:solidFill>
                <a:srgbClr val="686868"/>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1"/>
          <p:cNvSpPr/>
          <p:nvPr/>
        </p:nvSpPr>
        <p:spPr>
          <a:xfrm>
            <a:off x="4957234" y="3814160"/>
            <a:ext cx="2619375" cy="2330927"/>
          </a:xfrm>
          <a:prstGeom prst="rect">
            <a:avLst/>
          </a:prstGeom>
          <a:solidFill>
            <a:schemeClr val="lt2"/>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2000">
                <a:solidFill>
                  <a:schemeClr val="accent1"/>
                </a:solidFill>
                <a:latin typeface="Calibri"/>
                <a:ea typeface="Calibri"/>
                <a:cs typeface="Calibri"/>
                <a:sym typeface="Calibri"/>
              </a:rPr>
              <a:t>Entwicklungsplattform als Helfer des Wandels</a:t>
            </a:r>
            <a:endParaRPr/>
          </a:p>
        </p:txBody>
      </p:sp>
      <p:sp>
        <p:nvSpPr>
          <p:cNvPr id="231" name="Google Shape;231;p21"/>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232" name="Google Shape;232;p21"/>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233" name="Google Shape;233;p21"/>
          <p:cNvSpPr txBox="1">
            <a:spLocks noGrp="1"/>
          </p:cNvSpPr>
          <p:nvPr>
            <p:ph type="sldNum" idx="12"/>
          </p:nvPr>
        </p:nvSpPr>
        <p:spPr>
          <a:xfrm>
            <a:off x="11261045" y="6663454"/>
            <a:ext cx="285793"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7</a:t>
            </a:fld>
            <a:endParaRPr sz="800">
              <a:solidFill>
                <a:srgbClr val="686868"/>
              </a:solidFill>
              <a:latin typeface="Calibri"/>
              <a:ea typeface="Calibri"/>
              <a:cs typeface="Calibri"/>
              <a:sym typeface="Calibri"/>
            </a:endParaRPr>
          </a:p>
        </p:txBody>
      </p:sp>
      <p:sp>
        <p:nvSpPr>
          <p:cNvPr id="234" name="Google Shape;234;p21"/>
          <p:cNvSpPr txBox="1">
            <a:spLocks noGrp="1"/>
          </p:cNvSpPr>
          <p:nvPr>
            <p:ph type="body" idx="1"/>
          </p:nvPr>
        </p:nvSpPr>
        <p:spPr>
          <a:xfrm>
            <a:off x="634336"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endParaRPr sz="1800" b="1" i="0" u="none" strike="noStrike" cap="none">
              <a:solidFill>
                <a:schemeClr val="accent1"/>
              </a:solidFill>
              <a:latin typeface="Calibri"/>
              <a:ea typeface="Calibri"/>
              <a:cs typeface="Calibri"/>
              <a:sym typeface="Calibri"/>
            </a:endParaRPr>
          </a:p>
        </p:txBody>
      </p:sp>
      <p:sp>
        <p:nvSpPr>
          <p:cNvPr id="235" name="Google Shape;235;p21"/>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Problem</a:t>
            </a:r>
            <a:endParaRPr sz="3200" b="0" i="0" u="none" strike="noStrike" cap="none">
              <a:solidFill>
                <a:schemeClr val="accent1"/>
              </a:solidFill>
              <a:latin typeface="Calibri"/>
              <a:ea typeface="Calibri"/>
              <a:cs typeface="Calibri"/>
              <a:sym typeface="Calibri"/>
            </a:endParaRPr>
          </a:p>
        </p:txBody>
      </p:sp>
      <p:pic>
        <p:nvPicPr>
          <p:cNvPr id="236" name="Google Shape;236;p21"/>
          <p:cNvPicPr preferRelativeResize="0"/>
          <p:nvPr/>
        </p:nvPicPr>
        <p:blipFill rotWithShape="1">
          <a:blip r:embed="rId3">
            <a:alphaModFix/>
          </a:blip>
          <a:srcRect t="5878" b="20520"/>
          <a:stretch/>
        </p:blipFill>
        <p:spPr>
          <a:xfrm>
            <a:off x="630001" y="1259999"/>
            <a:ext cx="4126519" cy="3264376"/>
          </a:xfrm>
          <a:prstGeom prst="rect">
            <a:avLst/>
          </a:prstGeom>
          <a:noFill/>
          <a:ln w="9525" cap="flat" cmpd="sng">
            <a:solidFill>
              <a:srgbClr val="BFC9D2"/>
            </a:solidFill>
            <a:prstDash val="solid"/>
            <a:round/>
            <a:headEnd type="none" w="sm" len="sm"/>
            <a:tailEnd type="none" w="sm" len="sm"/>
          </a:ln>
        </p:spPr>
      </p:pic>
      <p:sp>
        <p:nvSpPr>
          <p:cNvPr id="237" name="Google Shape;237;p21"/>
          <p:cNvSpPr/>
          <p:nvPr/>
        </p:nvSpPr>
        <p:spPr>
          <a:xfrm>
            <a:off x="7758995" y="3143250"/>
            <a:ext cx="3782100" cy="3001837"/>
          </a:xfrm>
          <a:prstGeom prst="rect">
            <a:avLst/>
          </a:prstGeom>
          <a:solidFill>
            <a:schemeClr val="accent4"/>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pic>
        <p:nvPicPr>
          <p:cNvPr id="238" name="Google Shape;238;p21"/>
          <p:cNvPicPr preferRelativeResize="0"/>
          <p:nvPr/>
        </p:nvPicPr>
        <p:blipFill rotWithShape="1">
          <a:blip r:embed="rId4">
            <a:alphaModFix/>
          </a:blip>
          <a:srcRect t="2506" b="2505"/>
          <a:stretch/>
        </p:blipFill>
        <p:spPr>
          <a:xfrm>
            <a:off x="7775223" y="3563445"/>
            <a:ext cx="3683352" cy="1959711"/>
          </a:xfrm>
          <a:prstGeom prst="rect">
            <a:avLst/>
          </a:prstGeom>
          <a:noFill/>
          <a:ln>
            <a:noFill/>
          </a:ln>
        </p:spPr>
      </p:pic>
      <p:pic>
        <p:nvPicPr>
          <p:cNvPr id="239" name="Google Shape;239;p21"/>
          <p:cNvPicPr preferRelativeResize="0">
            <a:picLocks noGrp="1"/>
          </p:cNvPicPr>
          <p:nvPr>
            <p:ph type="pic" idx="2"/>
          </p:nvPr>
        </p:nvPicPr>
        <p:blipFill rotWithShape="1">
          <a:blip r:embed="rId5">
            <a:alphaModFix/>
          </a:blip>
          <a:srcRect t="15830" b="13426"/>
          <a:stretch/>
        </p:blipFill>
        <p:spPr>
          <a:xfrm>
            <a:off x="5081133" y="1793399"/>
            <a:ext cx="2025529" cy="1273651"/>
          </a:xfrm>
          <a:prstGeom prst="rect">
            <a:avLst/>
          </a:prstGeom>
          <a:noFill/>
          <a:ln w="9525" cap="flat" cmpd="sng">
            <a:solidFill>
              <a:srgbClr val="BFC9D2"/>
            </a:solidFill>
            <a:prstDash val="solid"/>
            <a:round/>
            <a:headEnd type="none" w="sm" len="sm"/>
            <a:tailEnd type="none" w="sm" len="sm"/>
          </a:ln>
        </p:spPr>
      </p:pic>
      <p:sp>
        <p:nvSpPr>
          <p:cNvPr id="240" name="Google Shape;240;p21"/>
          <p:cNvSpPr/>
          <p:nvPr/>
        </p:nvSpPr>
        <p:spPr>
          <a:xfrm>
            <a:off x="630002" y="4686301"/>
            <a:ext cx="4126518" cy="1468312"/>
          </a:xfrm>
          <a:prstGeom prst="rect">
            <a:avLst/>
          </a:prstGeom>
          <a:solidFill>
            <a:schemeClr val="accent1"/>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2000">
                <a:solidFill>
                  <a:schemeClr val="lt1"/>
                </a:solidFill>
                <a:latin typeface="Calibri"/>
                <a:ea typeface="Calibri"/>
                <a:cs typeface="Calibri"/>
                <a:sym typeface="Calibri"/>
              </a:rPr>
              <a:t>Bis 2025</a:t>
            </a:r>
            <a:endParaRPr/>
          </a:p>
        </p:txBody>
      </p:sp>
      <p:sp>
        <p:nvSpPr>
          <p:cNvPr id="241" name="Google Shape;241;p21"/>
          <p:cNvSpPr/>
          <p:nvPr/>
        </p:nvSpPr>
        <p:spPr>
          <a:xfrm>
            <a:off x="7761095" y="1269525"/>
            <a:ext cx="3780000" cy="1645125"/>
          </a:xfrm>
          <a:prstGeom prst="rect">
            <a:avLst/>
          </a:prstGeom>
          <a:solidFill>
            <a:schemeClr val="accent1"/>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2000">
                <a:solidFill>
                  <a:schemeClr val="lt1"/>
                </a:solidFill>
                <a:latin typeface="Calibri"/>
                <a:ea typeface="Calibri"/>
                <a:cs typeface="Calibri"/>
                <a:sym typeface="Calibri"/>
              </a:rPr>
              <a:t>Die Oberfläche der Zukunft</a:t>
            </a:r>
            <a:endParaRPr/>
          </a:p>
        </p:txBody>
      </p:sp>
      <p:sp>
        <p:nvSpPr>
          <p:cNvPr id="242" name="Google Shape;242;p21"/>
          <p:cNvSpPr/>
          <p:nvPr/>
        </p:nvSpPr>
        <p:spPr>
          <a:xfrm>
            <a:off x="4941007" y="1259999"/>
            <a:ext cx="2635602" cy="2330927"/>
          </a:xfrm>
          <a:prstGeom prst="rect">
            <a:avLst/>
          </a:prstGeom>
          <a:solidFill>
            <a:srgbClr val="D3D2D8"/>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pic>
        <p:nvPicPr>
          <p:cNvPr id="243" name="Google Shape;243;p21"/>
          <p:cNvPicPr preferRelativeResize="0"/>
          <p:nvPr/>
        </p:nvPicPr>
        <p:blipFill rotWithShape="1">
          <a:blip r:embed="rId5">
            <a:alphaModFix/>
          </a:blip>
          <a:srcRect t="15830" b="13426"/>
          <a:stretch/>
        </p:blipFill>
        <p:spPr>
          <a:xfrm>
            <a:off x="4999207" y="1618799"/>
            <a:ext cx="2535428" cy="1594274"/>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p84"/>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1061" name="Google Shape;1061;p84"/>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pic>
        <p:nvPicPr>
          <p:cNvPr id="1062" name="Google Shape;1062;p84"/>
          <p:cNvPicPr preferRelativeResize="0"/>
          <p:nvPr/>
        </p:nvPicPr>
        <p:blipFill rotWithShape="1">
          <a:blip r:embed="rId3">
            <a:alphaModFix/>
          </a:blip>
          <a:srcRect/>
          <a:stretch/>
        </p:blipFill>
        <p:spPr>
          <a:xfrm>
            <a:off x="259200" y="1015200"/>
            <a:ext cx="11677976" cy="5580000"/>
          </a:xfrm>
          <a:prstGeom prst="rect">
            <a:avLst/>
          </a:prstGeom>
          <a:noFill/>
          <a:ln>
            <a:noFill/>
          </a:ln>
        </p:spPr>
      </p:pic>
      <p:sp>
        <p:nvSpPr>
          <p:cNvPr id="1063" name="Google Shape;1063;p84"/>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70</a:t>
            </a:fld>
            <a:endParaRPr sz="800">
              <a:solidFill>
                <a:srgbClr val="686868"/>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067"/>
        <p:cNvGrpSpPr/>
        <p:nvPr/>
      </p:nvGrpSpPr>
      <p:grpSpPr>
        <a:xfrm>
          <a:off x="0" y="0"/>
          <a:ext cx="0" cy="0"/>
          <a:chOff x="0" y="0"/>
          <a:chExt cx="0" cy="0"/>
        </a:xfrm>
      </p:grpSpPr>
      <p:sp>
        <p:nvSpPr>
          <p:cNvPr id="1068" name="Google Shape;1068;p85"/>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1069" name="Google Shape;1069;p85"/>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pic>
        <p:nvPicPr>
          <p:cNvPr id="1070" name="Google Shape;1070;p85"/>
          <p:cNvPicPr preferRelativeResize="0"/>
          <p:nvPr/>
        </p:nvPicPr>
        <p:blipFill rotWithShape="1">
          <a:blip r:embed="rId3">
            <a:alphaModFix/>
          </a:blip>
          <a:srcRect/>
          <a:stretch/>
        </p:blipFill>
        <p:spPr>
          <a:xfrm>
            <a:off x="259200" y="1015200"/>
            <a:ext cx="11684615" cy="5580000"/>
          </a:xfrm>
          <a:prstGeom prst="rect">
            <a:avLst/>
          </a:prstGeom>
          <a:noFill/>
          <a:ln>
            <a:noFill/>
          </a:ln>
        </p:spPr>
      </p:pic>
      <p:sp>
        <p:nvSpPr>
          <p:cNvPr id="1071" name="Google Shape;1071;p85"/>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71</a:t>
            </a:fld>
            <a:endParaRPr sz="800">
              <a:solidFill>
                <a:srgbClr val="686868"/>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Google Shape;1076;p86"/>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1077" name="Google Shape;1077;p86"/>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pic>
        <p:nvPicPr>
          <p:cNvPr id="1078" name="Google Shape;1078;p86"/>
          <p:cNvPicPr preferRelativeResize="0"/>
          <p:nvPr/>
        </p:nvPicPr>
        <p:blipFill rotWithShape="1">
          <a:blip r:embed="rId3">
            <a:alphaModFix/>
          </a:blip>
          <a:srcRect/>
          <a:stretch/>
        </p:blipFill>
        <p:spPr>
          <a:xfrm>
            <a:off x="259200" y="1015200"/>
            <a:ext cx="11686606" cy="5580000"/>
          </a:xfrm>
          <a:prstGeom prst="rect">
            <a:avLst/>
          </a:prstGeom>
          <a:noFill/>
          <a:ln>
            <a:noFill/>
          </a:ln>
        </p:spPr>
      </p:pic>
      <p:sp>
        <p:nvSpPr>
          <p:cNvPr id="1079" name="Google Shape;1079;p86"/>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72</a:t>
            </a:fld>
            <a:endParaRPr sz="800">
              <a:solidFill>
                <a:srgbClr val="686868"/>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87"/>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1085" name="Google Shape;1085;p87"/>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pic>
        <p:nvPicPr>
          <p:cNvPr id="1086" name="Google Shape;1086;p87"/>
          <p:cNvPicPr preferRelativeResize="0"/>
          <p:nvPr/>
        </p:nvPicPr>
        <p:blipFill rotWithShape="1">
          <a:blip r:embed="rId3">
            <a:alphaModFix/>
          </a:blip>
          <a:srcRect/>
          <a:stretch/>
        </p:blipFill>
        <p:spPr>
          <a:xfrm flipH="1">
            <a:off x="259200" y="1015200"/>
            <a:ext cx="11682000" cy="5580000"/>
          </a:xfrm>
          <a:prstGeom prst="rect">
            <a:avLst/>
          </a:prstGeom>
          <a:noFill/>
          <a:ln>
            <a:noFill/>
          </a:ln>
        </p:spPr>
      </p:pic>
      <p:sp>
        <p:nvSpPr>
          <p:cNvPr id="1087" name="Google Shape;1087;p87"/>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73</a:t>
            </a:fld>
            <a:endParaRPr sz="800">
              <a:solidFill>
                <a:srgbClr val="686868"/>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Google Shape;1092;p88"/>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1093" name="Google Shape;1093;p88"/>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pic>
        <p:nvPicPr>
          <p:cNvPr id="1094" name="Google Shape;1094;p88"/>
          <p:cNvPicPr preferRelativeResize="0"/>
          <p:nvPr/>
        </p:nvPicPr>
        <p:blipFill rotWithShape="1">
          <a:blip r:embed="rId3">
            <a:alphaModFix/>
          </a:blip>
          <a:srcRect/>
          <a:stretch/>
        </p:blipFill>
        <p:spPr>
          <a:xfrm>
            <a:off x="259200" y="1015200"/>
            <a:ext cx="11685652" cy="5580000"/>
          </a:xfrm>
          <a:prstGeom prst="rect">
            <a:avLst/>
          </a:prstGeom>
          <a:noFill/>
          <a:ln>
            <a:noFill/>
          </a:ln>
        </p:spPr>
      </p:pic>
      <p:sp>
        <p:nvSpPr>
          <p:cNvPr id="1095" name="Google Shape;1095;p88"/>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74</a:t>
            </a:fld>
            <a:endParaRPr sz="800">
              <a:solidFill>
                <a:srgbClr val="686868"/>
              </a:solidFill>
              <a:latin typeface="Calibri"/>
              <a:ea typeface="Calibri"/>
              <a:cs typeface="Calibri"/>
              <a:sym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0" name="Google Shape;1100;p89"/>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1101" name="Google Shape;1101;p89"/>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pic>
        <p:nvPicPr>
          <p:cNvPr id="1102" name="Google Shape;1102;p89"/>
          <p:cNvPicPr preferRelativeResize="0"/>
          <p:nvPr/>
        </p:nvPicPr>
        <p:blipFill rotWithShape="1">
          <a:blip r:embed="rId3">
            <a:alphaModFix/>
          </a:blip>
          <a:srcRect/>
          <a:stretch/>
        </p:blipFill>
        <p:spPr>
          <a:xfrm>
            <a:off x="259200" y="1015200"/>
            <a:ext cx="11682000" cy="5580000"/>
          </a:xfrm>
          <a:prstGeom prst="rect">
            <a:avLst/>
          </a:prstGeom>
          <a:noFill/>
          <a:ln>
            <a:noFill/>
          </a:ln>
        </p:spPr>
      </p:pic>
      <p:sp>
        <p:nvSpPr>
          <p:cNvPr id="1103" name="Google Shape;1103;p89"/>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75</a:t>
            </a:fld>
            <a:endParaRPr sz="800">
              <a:solidFill>
                <a:srgbClr val="686868"/>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90"/>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1109" name="Google Shape;1109;p90"/>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pic>
        <p:nvPicPr>
          <p:cNvPr id="1110" name="Google Shape;1110;p90"/>
          <p:cNvPicPr preferRelativeResize="0"/>
          <p:nvPr/>
        </p:nvPicPr>
        <p:blipFill rotWithShape="1">
          <a:blip r:embed="rId3">
            <a:alphaModFix/>
          </a:blip>
          <a:srcRect/>
          <a:stretch/>
        </p:blipFill>
        <p:spPr>
          <a:xfrm>
            <a:off x="257619" y="1015200"/>
            <a:ext cx="11682000" cy="5580000"/>
          </a:xfrm>
          <a:prstGeom prst="rect">
            <a:avLst/>
          </a:prstGeom>
          <a:noFill/>
          <a:ln>
            <a:noFill/>
          </a:ln>
        </p:spPr>
      </p:pic>
      <p:sp>
        <p:nvSpPr>
          <p:cNvPr id="1111" name="Google Shape;1111;p90"/>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76</a:t>
            </a:fld>
            <a:endParaRPr sz="800">
              <a:solidFill>
                <a:srgbClr val="686868"/>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1116" name="Google Shape;1116;p91"/>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1117" name="Google Shape;1117;p91"/>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pic>
        <p:nvPicPr>
          <p:cNvPr id="1118" name="Google Shape;1118;p91"/>
          <p:cNvPicPr preferRelativeResize="0"/>
          <p:nvPr/>
        </p:nvPicPr>
        <p:blipFill rotWithShape="1">
          <a:blip r:embed="rId3">
            <a:alphaModFix/>
          </a:blip>
          <a:srcRect/>
          <a:stretch/>
        </p:blipFill>
        <p:spPr>
          <a:xfrm flipH="1">
            <a:off x="259200" y="1015200"/>
            <a:ext cx="11682000" cy="5580000"/>
          </a:xfrm>
          <a:prstGeom prst="rect">
            <a:avLst/>
          </a:prstGeom>
          <a:noFill/>
          <a:ln>
            <a:noFill/>
          </a:ln>
        </p:spPr>
      </p:pic>
      <p:sp>
        <p:nvSpPr>
          <p:cNvPr id="1119" name="Google Shape;1119;p91"/>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77</a:t>
            </a:fld>
            <a:endParaRPr sz="800">
              <a:solidFill>
                <a:srgbClr val="686868"/>
              </a:solidFill>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92"/>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1125" name="Google Shape;1125;p92"/>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pic>
        <p:nvPicPr>
          <p:cNvPr id="1126" name="Google Shape;1126;p92"/>
          <p:cNvPicPr preferRelativeResize="0"/>
          <p:nvPr/>
        </p:nvPicPr>
        <p:blipFill rotWithShape="1">
          <a:blip r:embed="rId3">
            <a:alphaModFix/>
          </a:blip>
          <a:srcRect/>
          <a:stretch/>
        </p:blipFill>
        <p:spPr>
          <a:xfrm>
            <a:off x="259200" y="1015200"/>
            <a:ext cx="11682000" cy="5580000"/>
          </a:xfrm>
          <a:prstGeom prst="rect">
            <a:avLst/>
          </a:prstGeom>
          <a:noFill/>
          <a:ln>
            <a:noFill/>
          </a:ln>
        </p:spPr>
      </p:pic>
      <p:sp>
        <p:nvSpPr>
          <p:cNvPr id="1127" name="Google Shape;1127;p92"/>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78</a:t>
            </a:fld>
            <a:endParaRPr sz="800">
              <a:solidFill>
                <a:srgbClr val="686868"/>
              </a:solidFill>
              <a:latin typeface="Calibri"/>
              <a:ea typeface="Calibri"/>
              <a:cs typeface="Calibri"/>
              <a:sym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p93"/>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1133" name="Google Shape;1133;p93"/>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pic>
        <p:nvPicPr>
          <p:cNvPr id="1134" name="Google Shape;1134;p93"/>
          <p:cNvPicPr preferRelativeResize="0"/>
          <p:nvPr/>
        </p:nvPicPr>
        <p:blipFill rotWithShape="1">
          <a:blip r:embed="rId3">
            <a:alphaModFix/>
          </a:blip>
          <a:srcRect/>
          <a:stretch/>
        </p:blipFill>
        <p:spPr>
          <a:xfrm>
            <a:off x="259200" y="1015200"/>
            <a:ext cx="11682000" cy="5580000"/>
          </a:xfrm>
          <a:prstGeom prst="rect">
            <a:avLst/>
          </a:prstGeom>
          <a:noFill/>
          <a:ln>
            <a:noFill/>
          </a:ln>
        </p:spPr>
      </p:pic>
      <p:sp>
        <p:nvSpPr>
          <p:cNvPr id="1135" name="Google Shape;1135;p93"/>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79</a:t>
            </a:fld>
            <a:endParaRPr sz="800">
              <a:solidFill>
                <a:srgbClr val="686868"/>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2"/>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249" name="Google Shape;249;p22"/>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250" name="Google Shape;250;p22"/>
          <p:cNvSpPr txBox="1">
            <a:spLocks noGrp="1"/>
          </p:cNvSpPr>
          <p:nvPr>
            <p:ph type="sldNum" idx="12"/>
          </p:nvPr>
        </p:nvSpPr>
        <p:spPr>
          <a:xfrm>
            <a:off x="11261045" y="6663454"/>
            <a:ext cx="285793"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8</a:t>
            </a:fld>
            <a:endParaRPr sz="800">
              <a:solidFill>
                <a:srgbClr val="686868"/>
              </a:solidFill>
              <a:latin typeface="Calibri"/>
              <a:ea typeface="Calibri"/>
              <a:cs typeface="Calibri"/>
              <a:sym typeface="Calibri"/>
            </a:endParaRPr>
          </a:p>
        </p:txBody>
      </p:sp>
      <p:sp>
        <p:nvSpPr>
          <p:cNvPr id="251" name="Google Shape;251;p22"/>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Zielstellung</a:t>
            </a:r>
            <a:endParaRPr sz="3200" b="0" i="0" u="none" strike="noStrike" cap="none">
              <a:solidFill>
                <a:schemeClr val="accent1"/>
              </a:solidFill>
              <a:latin typeface="Calibri"/>
              <a:ea typeface="Calibri"/>
              <a:cs typeface="Calibri"/>
              <a:sym typeface="Calibri"/>
            </a:endParaRPr>
          </a:p>
        </p:txBody>
      </p:sp>
      <p:sp>
        <p:nvSpPr>
          <p:cNvPr id="252" name="Google Shape;252;p22"/>
          <p:cNvSpPr/>
          <p:nvPr/>
        </p:nvSpPr>
        <p:spPr>
          <a:xfrm>
            <a:off x="6968172" y="1269526"/>
            <a:ext cx="4644333" cy="506126"/>
          </a:xfrm>
          <a:prstGeom prst="rect">
            <a:avLst/>
          </a:prstGeom>
          <a:solidFill>
            <a:srgbClr val="D3D2D8"/>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2000">
                <a:solidFill>
                  <a:schemeClr val="accent1"/>
                </a:solidFill>
                <a:latin typeface="Calibri"/>
                <a:ea typeface="Calibri"/>
                <a:cs typeface="Calibri"/>
                <a:sym typeface="Calibri"/>
              </a:rPr>
              <a:t>Fiori-Webanwendung</a:t>
            </a:r>
            <a:endParaRPr/>
          </a:p>
        </p:txBody>
      </p:sp>
      <p:sp>
        <p:nvSpPr>
          <p:cNvPr id="253" name="Google Shape;253;p22"/>
          <p:cNvSpPr/>
          <p:nvPr/>
        </p:nvSpPr>
        <p:spPr>
          <a:xfrm>
            <a:off x="650775" y="1260001"/>
            <a:ext cx="4540931" cy="515651"/>
          </a:xfrm>
          <a:prstGeom prst="rect">
            <a:avLst/>
          </a:prstGeom>
          <a:solidFill>
            <a:srgbClr val="D3D2D8"/>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2000">
                <a:solidFill>
                  <a:schemeClr val="accent1"/>
                </a:solidFill>
                <a:latin typeface="Calibri"/>
                <a:ea typeface="Calibri"/>
                <a:cs typeface="Calibri"/>
                <a:sym typeface="Calibri"/>
              </a:rPr>
              <a:t>Transaktion „BP“</a:t>
            </a:r>
            <a:endParaRPr/>
          </a:p>
        </p:txBody>
      </p:sp>
      <p:sp>
        <p:nvSpPr>
          <p:cNvPr id="254" name="Google Shape;254;p22"/>
          <p:cNvSpPr/>
          <p:nvPr/>
        </p:nvSpPr>
        <p:spPr>
          <a:xfrm>
            <a:off x="5356743" y="1146990"/>
            <a:ext cx="1446393" cy="806163"/>
          </a:xfrm>
          <a:prstGeom prst="rect">
            <a:avLst/>
          </a:prstGeom>
          <a:solidFill>
            <a:schemeClr val="lt2"/>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255" name="Google Shape;255;p22"/>
          <p:cNvSpPr/>
          <p:nvPr/>
        </p:nvSpPr>
        <p:spPr>
          <a:xfrm>
            <a:off x="5608215" y="1239833"/>
            <a:ext cx="1047726" cy="620475"/>
          </a:xfrm>
          <a:prstGeom prst="rightArrow">
            <a:avLst>
              <a:gd name="adj1" fmla="val 50000"/>
              <a:gd name="adj2" fmla="val 50000"/>
            </a:avLst>
          </a:prstGeom>
          <a:solidFill>
            <a:schemeClr val="accent1"/>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pic>
        <p:nvPicPr>
          <p:cNvPr id="256" name="Google Shape;256;p22"/>
          <p:cNvPicPr preferRelativeResize="0"/>
          <p:nvPr/>
        </p:nvPicPr>
        <p:blipFill rotWithShape="1">
          <a:blip r:embed="rId3">
            <a:alphaModFix/>
          </a:blip>
          <a:srcRect t="8346" r="30563"/>
          <a:stretch/>
        </p:blipFill>
        <p:spPr>
          <a:xfrm>
            <a:off x="650776" y="2486609"/>
            <a:ext cx="5210528" cy="3665634"/>
          </a:xfrm>
          <a:prstGeom prst="rect">
            <a:avLst/>
          </a:prstGeom>
          <a:noFill/>
          <a:ln>
            <a:noFill/>
          </a:ln>
        </p:spPr>
      </p:pic>
      <p:pic>
        <p:nvPicPr>
          <p:cNvPr id="257" name="Google Shape;257;p22"/>
          <p:cNvPicPr preferRelativeResize="0"/>
          <p:nvPr/>
        </p:nvPicPr>
        <p:blipFill rotWithShape="1">
          <a:blip r:embed="rId4">
            <a:alphaModFix/>
          </a:blip>
          <a:srcRect l="1094" r="2179"/>
          <a:stretch/>
        </p:blipFill>
        <p:spPr>
          <a:xfrm>
            <a:off x="6409944" y="2266361"/>
            <a:ext cx="5202561" cy="3885882"/>
          </a:xfrm>
          <a:prstGeom prst="rect">
            <a:avLst/>
          </a:prstGeom>
          <a:noFill/>
          <a:ln w="9525" cap="flat" cmpd="sng">
            <a:solidFill>
              <a:schemeClr val="accent1"/>
            </a:solidFill>
            <a:prstDash val="solid"/>
            <a:round/>
            <a:headEnd type="none" w="sm" len="sm"/>
            <a:tailEnd type="none" w="sm" len="sm"/>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94"/>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1141" name="Google Shape;1141;p94"/>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pic>
        <p:nvPicPr>
          <p:cNvPr id="1142" name="Google Shape;1142;p94"/>
          <p:cNvPicPr preferRelativeResize="0"/>
          <p:nvPr/>
        </p:nvPicPr>
        <p:blipFill rotWithShape="1">
          <a:blip r:embed="rId3">
            <a:alphaModFix/>
          </a:blip>
          <a:srcRect/>
          <a:stretch/>
        </p:blipFill>
        <p:spPr>
          <a:xfrm>
            <a:off x="259200" y="1015200"/>
            <a:ext cx="11687758" cy="5580000"/>
          </a:xfrm>
          <a:prstGeom prst="rect">
            <a:avLst/>
          </a:prstGeom>
          <a:noFill/>
          <a:ln>
            <a:noFill/>
          </a:ln>
        </p:spPr>
      </p:pic>
      <p:sp>
        <p:nvSpPr>
          <p:cNvPr id="1143" name="Google Shape;1143;p94"/>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80</a:t>
            </a:fld>
            <a:endParaRPr sz="800">
              <a:solidFill>
                <a:srgbClr val="686868"/>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3"/>
          <p:cNvSpPr/>
          <p:nvPr/>
        </p:nvSpPr>
        <p:spPr>
          <a:xfrm>
            <a:off x="607150" y="1092200"/>
            <a:ext cx="10980900" cy="5379480"/>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3"/>
          <p:cNvSpPr txBox="1">
            <a:spLocks noGrp="1"/>
          </p:cNvSpPr>
          <p:nvPr>
            <p:ph type="dt" idx="10"/>
          </p:nvPr>
        </p:nvSpPr>
        <p:spPr>
          <a:xfrm>
            <a:off x="630001" y="6659487"/>
            <a:ext cx="508200" cy="1230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264" name="Google Shape;264;p23"/>
          <p:cNvSpPr txBox="1">
            <a:spLocks noGrp="1"/>
          </p:cNvSpPr>
          <p:nvPr>
            <p:ph type="ftr" idx="11"/>
          </p:nvPr>
        </p:nvSpPr>
        <p:spPr>
          <a:xfrm>
            <a:off x="1152000" y="6659487"/>
            <a:ext cx="4274100" cy="1230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265" name="Google Shape;265;p23"/>
          <p:cNvSpPr txBox="1">
            <a:spLocks noGrp="1"/>
          </p:cNvSpPr>
          <p:nvPr>
            <p:ph type="sldNum" idx="12"/>
          </p:nvPr>
        </p:nvSpPr>
        <p:spPr>
          <a:xfrm>
            <a:off x="11261045" y="6663454"/>
            <a:ext cx="285900" cy="1230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9</a:t>
            </a:fld>
            <a:endParaRPr sz="800">
              <a:solidFill>
                <a:srgbClr val="686868"/>
              </a:solidFill>
              <a:latin typeface="Calibri"/>
              <a:ea typeface="Calibri"/>
              <a:cs typeface="Calibri"/>
              <a:sym typeface="Calibri"/>
            </a:endParaRPr>
          </a:p>
        </p:txBody>
      </p:sp>
      <p:sp>
        <p:nvSpPr>
          <p:cNvPr id="266" name="Google Shape;266;p23"/>
          <p:cNvSpPr txBox="1">
            <a:spLocks noGrp="1"/>
          </p:cNvSpPr>
          <p:nvPr>
            <p:ph type="title"/>
          </p:nvPr>
        </p:nvSpPr>
        <p:spPr>
          <a:xfrm>
            <a:off x="630001" y="351299"/>
            <a:ext cx="9780000" cy="443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Zielstellung</a:t>
            </a:r>
            <a:endParaRPr sz="3200" b="0" i="0" u="none" strike="noStrike" cap="none">
              <a:solidFill>
                <a:schemeClr val="accent1"/>
              </a:solidFill>
              <a:latin typeface="Calibri"/>
              <a:ea typeface="Calibri"/>
              <a:cs typeface="Calibri"/>
              <a:sym typeface="Calibri"/>
            </a:endParaRPr>
          </a:p>
        </p:txBody>
      </p:sp>
      <p:pic>
        <p:nvPicPr>
          <p:cNvPr id="267" name="Google Shape;267;p23"/>
          <p:cNvPicPr preferRelativeResize="0"/>
          <p:nvPr/>
        </p:nvPicPr>
        <p:blipFill>
          <a:blip r:embed="rId3">
            <a:alphaModFix/>
          </a:blip>
          <a:stretch>
            <a:fillRect/>
          </a:stretch>
        </p:blipFill>
        <p:spPr>
          <a:xfrm>
            <a:off x="4686300" y="1816400"/>
            <a:ext cx="5539126" cy="2973699"/>
          </a:xfrm>
          <a:prstGeom prst="rect">
            <a:avLst/>
          </a:prstGeom>
          <a:noFill/>
          <a:ln>
            <a:noFill/>
          </a:ln>
        </p:spPr>
      </p:pic>
      <p:pic>
        <p:nvPicPr>
          <p:cNvPr id="268" name="Google Shape;268;p23"/>
          <p:cNvPicPr preferRelativeResize="0"/>
          <p:nvPr/>
        </p:nvPicPr>
        <p:blipFill>
          <a:blip r:embed="rId4">
            <a:alphaModFix/>
          </a:blip>
          <a:stretch>
            <a:fillRect/>
          </a:stretch>
        </p:blipFill>
        <p:spPr>
          <a:xfrm>
            <a:off x="2094375" y="2987971"/>
            <a:ext cx="1684500" cy="1477950"/>
          </a:xfrm>
          <a:prstGeom prst="rect">
            <a:avLst/>
          </a:prstGeom>
          <a:noFill/>
          <a:ln>
            <a:noFill/>
          </a:ln>
        </p:spPr>
      </p:pic>
    </p:spTree>
  </p:cSld>
  <p:clrMapOvr>
    <a:masterClrMapping/>
  </p:clrMapOvr>
</p:sld>
</file>

<file path=ppt/theme/theme1.xml><?xml version="1.0" encoding="utf-8"?>
<a:theme xmlns:a="http://schemas.openxmlformats.org/drawingml/2006/main" name="arvato Design 2016">
  <a:themeElements>
    <a:clrScheme name="aSys_Farben_2015_1">
      <a:dk1>
        <a:srgbClr val="000000"/>
      </a:dk1>
      <a:lt1>
        <a:srgbClr val="FFFFFF"/>
      </a:lt1>
      <a:dk2>
        <a:srgbClr val="646464"/>
      </a:dk2>
      <a:lt2>
        <a:srgbClr val="E5F1F7"/>
      </a:lt2>
      <a:accent1>
        <a:srgbClr val="0068A9"/>
      </a:accent1>
      <a:accent2>
        <a:srgbClr val="B2D6E8"/>
      </a:accent2>
      <a:accent3>
        <a:srgbClr val="002749"/>
      </a:accent3>
      <a:accent4>
        <a:srgbClr val="66ADD1"/>
      </a:accent4>
      <a:accent5>
        <a:srgbClr val="D0D0D0"/>
      </a:accent5>
      <a:accent6>
        <a:srgbClr val="B0C800"/>
      </a:accent6>
      <a:hlink>
        <a:srgbClr val="0068A9"/>
      </a:hlink>
      <a:folHlink>
        <a:srgbClr val="66AD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3686</Words>
  <Application>Microsoft Office PowerPoint</Application>
  <PresentationFormat>Benutzerdefiniert</PresentationFormat>
  <Paragraphs>840</Paragraphs>
  <Slides>80</Slides>
  <Notes>80</Notes>
  <HiddenSlides>8</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80</vt:i4>
      </vt:variant>
    </vt:vector>
  </HeadingPairs>
  <TitlesOfParts>
    <vt:vector size="85" baseType="lpstr">
      <vt:lpstr>Avenir</vt:lpstr>
      <vt:lpstr>Noto Sans Symbols</vt:lpstr>
      <vt:lpstr>Arial</vt:lpstr>
      <vt:lpstr>Calibri</vt:lpstr>
      <vt:lpstr>arvato Design 2016</vt:lpstr>
      <vt:lpstr>Evaluierung der SAP Cloud Platform</vt:lpstr>
      <vt:lpstr>Agenda</vt:lpstr>
      <vt:lpstr>Bertelsmann &amp; Arvato Systems</vt:lpstr>
      <vt:lpstr>Arvato Systems Perdata GmbH und SAP</vt:lpstr>
      <vt:lpstr>Eventuell noch Referenzen</vt:lpstr>
      <vt:lpstr>Problem</vt:lpstr>
      <vt:lpstr>Problem</vt:lpstr>
      <vt:lpstr>Zielstellung</vt:lpstr>
      <vt:lpstr>Zielstellung</vt:lpstr>
      <vt:lpstr>Aufbau der Bachelor-Thesis</vt:lpstr>
      <vt:lpstr>Software-Demonstration</vt:lpstr>
      <vt:lpstr>Software-Demonstration</vt:lpstr>
      <vt:lpstr>Software-Demonstration</vt:lpstr>
      <vt:lpstr>Evaluierung</vt:lpstr>
      <vt:lpstr>Evaluierung</vt:lpstr>
      <vt:lpstr>Evaluierung</vt:lpstr>
      <vt:lpstr>Evaluierung</vt:lpstr>
      <vt:lpstr>Fazit</vt:lpstr>
      <vt:lpstr>Ausblick</vt:lpstr>
      <vt:lpstr>Begriffe</vt:lpstr>
      <vt:lpstr>Vorgehen</vt:lpstr>
      <vt:lpstr>Architektur der Anwendung</vt:lpstr>
      <vt:lpstr>Quellen</vt:lpstr>
      <vt:lpstr>Arvato Systems Perdata GmbH und SAP</vt:lpstr>
      <vt:lpstr>Titel der Präsentation</vt:lpstr>
      <vt:lpstr>Titel der Präsentation</vt:lpstr>
      <vt:lpstr>Titel der Präsentation</vt:lpstr>
      <vt:lpstr>Titel der Präsentation</vt:lpstr>
      <vt:lpstr>Titel der Präsentation</vt:lpstr>
      <vt:lpstr>Agenda</vt:lpstr>
      <vt:lpstr>Agenda</vt:lpstr>
      <vt:lpstr>Folien mit Beispieltext &amp; mit optionalem Bild</vt:lpstr>
      <vt:lpstr>Beispielfolie mit einspaltigem Text</vt:lpstr>
      <vt:lpstr>Beispielfolie mit zweispaltigem Text</vt:lpstr>
      <vt:lpstr>Fakten-Folien</vt:lpstr>
      <vt:lpstr>PowerPoint-Präsentation</vt:lpstr>
      <vt:lpstr>PowerPoint-Präsentation</vt:lpstr>
      <vt:lpstr>Grafiken, Tabellen &amp; Organigramme</vt:lpstr>
      <vt:lpstr>Säulendiagramm</vt:lpstr>
      <vt:lpstr>Gruppierte Säulen</vt:lpstr>
      <vt:lpstr>Gruppierte Säulen</vt:lpstr>
      <vt:lpstr>Balkendiagramm</vt:lpstr>
      <vt:lpstr>Gruppiertes Balkendiagramm</vt:lpstr>
      <vt:lpstr>Liniendiagramm</vt:lpstr>
      <vt:lpstr>Ring</vt:lpstr>
      <vt:lpstr>Ring mit Beschriftung</vt:lpstr>
      <vt:lpstr>Tabelle</vt:lpstr>
      <vt:lpstr>Aufbauorganisation der Firma XY</vt:lpstr>
      <vt:lpstr>PowerPoint-Präsentation</vt:lpstr>
      <vt:lpstr>Farben</vt:lpstr>
      <vt:lpstr>Farben</vt:lpstr>
      <vt:lpstr>Bilder</vt:lpstr>
      <vt:lpstr>Bilder für PowerPoint Präsentationen</vt:lpstr>
      <vt:lpstr>„Nice to know“</vt:lpstr>
      <vt:lpstr>Tipps &amp; Tricks zu den PowerPoint-Vorlagen</vt:lpstr>
      <vt:lpstr>Ihr Kontakt</vt:lpstr>
      <vt:lpstr>Vielen Dank für Ihre Aufmerksamkeit!</vt:lpstr>
      <vt:lpstr>Vielen Dank für Ihre Aufmerksamkeit!</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Evaluierung der SAP Cloud Platform</dc:title>
  <cp:lastModifiedBy>Stöckert, Angela, NMU-OI</cp:lastModifiedBy>
  <cp:revision>11</cp:revision>
  <dcterms:modified xsi:type="dcterms:W3CDTF">2018-09-10T12:41:23Z</dcterms:modified>
</cp:coreProperties>
</file>